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292" r:id="rId3"/>
    <p:sldId id="293" r:id="rId4"/>
    <p:sldId id="312" r:id="rId5"/>
    <p:sldId id="305" r:id="rId6"/>
    <p:sldId id="306" r:id="rId7"/>
    <p:sldId id="307" r:id="rId8"/>
    <p:sldId id="314" r:id="rId9"/>
    <p:sldId id="308" r:id="rId10"/>
    <p:sldId id="309" r:id="rId11"/>
    <p:sldId id="310" r:id="rId12"/>
    <p:sldId id="311" r:id="rId13"/>
    <p:sldId id="315" r:id="rId14"/>
    <p:sldId id="316" r:id="rId15"/>
    <p:sldId id="317" r:id="rId16"/>
    <p:sldId id="318" r:id="rId17"/>
    <p:sldId id="319" r:id="rId18"/>
    <p:sldId id="320" r:id="rId19"/>
    <p:sldId id="321" r:id="rId20"/>
    <p:sldId id="322" r:id="rId21"/>
    <p:sldId id="323" r:id="rId22"/>
    <p:sldId id="324" r:id="rId23"/>
    <p:sldId id="325" r:id="rId24"/>
    <p:sldId id="326" r:id="rId25"/>
    <p:sldId id="327" r:id="rId26"/>
    <p:sldId id="328" r:id="rId27"/>
    <p:sldId id="329" r:id="rId28"/>
    <p:sldId id="330" r:id="rId29"/>
    <p:sldId id="331" r:id="rId30"/>
    <p:sldId id="332" r:id="rId31"/>
    <p:sldId id="333" r:id="rId32"/>
    <p:sldId id="257" r:id="rId33"/>
    <p:sldId id="258" r:id="rId34"/>
    <p:sldId id="259" r:id="rId35"/>
    <p:sldId id="260" r:id="rId36"/>
    <p:sldId id="334" r:id="rId37"/>
    <p:sldId id="335" r:id="rId38"/>
    <p:sldId id="336" r:id="rId39"/>
    <p:sldId id="340" r:id="rId40"/>
    <p:sldId id="337" r:id="rId41"/>
    <p:sldId id="268" r:id="rId42"/>
    <p:sldId id="278" r:id="rId43"/>
    <p:sldId id="280" r:id="rId44"/>
    <p:sldId id="284" r:id="rId45"/>
    <p:sldId id="341" r:id="rId46"/>
    <p:sldId id="342" r:id="rId47"/>
  </p:sldIdLst>
  <p:sldSz cx="12192000" cy="6858000"/>
  <p:notesSz cx="6858000" cy="10001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phy Arulanantham" initials="SA" lastIdx="1" clrIdx="0">
    <p:extLst>
      <p:ext uri="{19B8F6BF-5375-455C-9EA6-DF929625EA0E}">
        <p15:presenceInfo xmlns:p15="http://schemas.microsoft.com/office/powerpoint/2012/main" userId="Sophy Arulanantham" providerId="None"/>
      </p:ext>
    </p:extLst>
  </p:cmAuthor>
  <p:cmAuthor id="2" name="Alice Reid" initials="AR" lastIdx="4" clrIdx="1"/>
  <p:cmAuthor id="3" name="laptopuser" initials="l" lastIdx="1" clrIdx="2"/>
  <p:cmAuthor id="4" name="Sophy J M E Arulanantham" initials="SA" lastIdx="3" clrIdx="3">
    <p:extLst>
      <p:ext uri="{19B8F6BF-5375-455C-9EA6-DF929625EA0E}">
        <p15:presenceInfo xmlns:p15="http://schemas.microsoft.com/office/powerpoint/2012/main" userId="Sophy J M E Arulanantha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87" autoAdjust="0"/>
    <p:restoredTop sz="94660"/>
  </p:normalViewPr>
  <p:slideViewPr>
    <p:cSldViewPr snapToGrid="0">
      <p:cViewPr varScale="1">
        <p:scale>
          <a:sx n="105" d="100"/>
          <a:sy n="105" d="100"/>
        </p:scale>
        <p:origin x="144"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C7430AA0-C725-40A9-ACB5-09F4BECCDC0B}"/>
    <pc:docChg chg="modSld">
      <pc:chgData name="" userId="" providerId="" clId="Web-{C7430AA0-C725-40A9-ACB5-09F4BECCDC0B}" dt="2019-02-06T10:04:55.778" v="118" actId="1076"/>
      <pc:docMkLst>
        <pc:docMk/>
      </pc:docMkLst>
      <pc:sldChg chg="addSp delSp modSp">
        <pc:chgData name="" userId="" providerId="" clId="Web-{C7430AA0-C725-40A9-ACB5-09F4BECCDC0B}" dt="2019-02-06T10:03:50.669" v="85" actId="1076"/>
        <pc:sldMkLst>
          <pc:docMk/>
          <pc:sldMk cId="3000951018" sldId="314"/>
        </pc:sldMkLst>
        <pc:spChg chg="add mod">
          <ac:chgData name="" userId="" providerId="" clId="Web-{C7430AA0-C725-40A9-ACB5-09F4BECCDC0B}" dt="2019-02-06T10:02:10.029" v="24" actId="1076"/>
          <ac:spMkLst>
            <pc:docMk/>
            <pc:sldMk cId="3000951018" sldId="314"/>
            <ac:spMk id="9" creationId="{35CF3E30-7446-46C2-B385-A53711AFCC60}"/>
          </ac:spMkLst>
        </pc:spChg>
        <pc:spChg chg="add mod">
          <ac:chgData name="" userId="" providerId="" clId="Web-{C7430AA0-C725-40A9-ACB5-09F4BECCDC0B}" dt="2019-02-06T10:02:33.341" v="30" actId="20577"/>
          <ac:spMkLst>
            <pc:docMk/>
            <pc:sldMk cId="3000951018" sldId="314"/>
            <ac:spMk id="10" creationId="{1D4B9D90-5EEB-429A-8D3C-47FACBD750D1}"/>
          </ac:spMkLst>
        </pc:spChg>
        <pc:spChg chg="add del">
          <ac:chgData name="" userId="" providerId="" clId="Web-{C7430AA0-C725-40A9-ACB5-09F4BECCDC0B}" dt="2019-02-06T10:02:41.122" v="35"/>
          <ac:spMkLst>
            <pc:docMk/>
            <pc:sldMk cId="3000951018" sldId="314"/>
            <ac:spMk id="11" creationId="{0C74E7ED-16A7-43F4-B143-A7D8F331C156}"/>
          </ac:spMkLst>
        </pc:spChg>
        <pc:spChg chg="add mod">
          <ac:chgData name="" userId="" providerId="" clId="Web-{C7430AA0-C725-40A9-ACB5-09F4BECCDC0B}" dt="2019-02-06T10:03:07.232" v="81" actId="1076"/>
          <ac:spMkLst>
            <pc:docMk/>
            <pc:sldMk cId="3000951018" sldId="314"/>
            <ac:spMk id="12" creationId="{21CCDC6A-E04F-42CD-A5FD-9B8CA6E75A46}"/>
          </ac:spMkLst>
        </pc:spChg>
        <pc:picChg chg="del">
          <ac:chgData name="" userId="" providerId="" clId="Web-{C7430AA0-C725-40A9-ACB5-09F4BECCDC0B}" dt="2019-02-06T10:00:53.404" v="1"/>
          <ac:picMkLst>
            <pc:docMk/>
            <pc:sldMk cId="3000951018" sldId="314"/>
            <ac:picMk id="4" creationId="{4309EF3E-69E8-4C27-A1CF-E638D4CE9BD6}"/>
          </ac:picMkLst>
        </pc:picChg>
        <pc:picChg chg="add mod">
          <ac:chgData name="" userId="" providerId="" clId="Web-{C7430AA0-C725-40A9-ACB5-09F4BECCDC0B}" dt="2019-02-06T10:01:48.498" v="6" actId="1076"/>
          <ac:picMkLst>
            <pc:docMk/>
            <pc:sldMk cId="3000951018" sldId="314"/>
            <ac:picMk id="5" creationId="{9EE28F88-4109-4529-876E-2ED82A140BA2}"/>
          </ac:picMkLst>
        </pc:picChg>
        <pc:picChg chg="add mod">
          <ac:chgData name="" userId="" providerId="" clId="Web-{C7430AA0-C725-40A9-ACB5-09F4BECCDC0B}" dt="2019-02-06T10:01:39.654" v="4" actId="1076"/>
          <ac:picMkLst>
            <pc:docMk/>
            <pc:sldMk cId="3000951018" sldId="314"/>
            <ac:picMk id="7" creationId="{B5830C97-26DF-4542-9CE8-BF37330DF9F3}"/>
          </ac:picMkLst>
        </pc:picChg>
        <pc:picChg chg="add mod">
          <ac:chgData name="" userId="" providerId="" clId="Web-{C7430AA0-C725-40A9-ACB5-09F4BECCDC0B}" dt="2019-02-06T10:03:50.669" v="85" actId="1076"/>
          <ac:picMkLst>
            <pc:docMk/>
            <pc:sldMk cId="3000951018" sldId="314"/>
            <ac:picMk id="13" creationId="{4BD0628A-5E9B-4970-8FD3-A8C424D86985}"/>
          </ac:picMkLst>
        </pc:picChg>
      </pc:sldChg>
      <pc:sldChg chg="addSp modSp">
        <pc:chgData name="" userId="" providerId="" clId="Web-{C7430AA0-C725-40A9-ACB5-09F4BECCDC0B}" dt="2019-02-06T10:04:55.778" v="118" actId="1076"/>
        <pc:sldMkLst>
          <pc:docMk/>
          <pc:sldMk cId="385516023" sldId="315"/>
        </pc:sldMkLst>
        <pc:spChg chg="add mod">
          <ac:chgData name="" userId="" providerId="" clId="Web-{C7430AA0-C725-40A9-ACB5-09F4BECCDC0B}" dt="2019-02-06T10:04:55.778" v="118" actId="1076"/>
          <ac:spMkLst>
            <pc:docMk/>
            <pc:sldMk cId="385516023" sldId="315"/>
            <ac:spMk id="5" creationId="{F628E2E5-8393-48ED-892F-3ADE46BD5F57}"/>
          </ac:spMkLst>
        </pc:spChg>
        <pc:spChg chg="mod">
          <ac:chgData name="" userId="" providerId="" clId="Web-{C7430AA0-C725-40A9-ACB5-09F4BECCDC0B}" dt="2019-02-06T10:04:52.762" v="117" actId="1076"/>
          <ac:spMkLst>
            <pc:docMk/>
            <pc:sldMk cId="385516023" sldId="315"/>
            <ac:spMk id="8" creationId="{F45CEC4B-5005-46DB-9C40-09B396121DBD}"/>
          </ac:spMkLst>
        </pc:spChg>
        <pc:spChg chg="mod">
          <ac:chgData name="" userId="" providerId="" clId="Web-{C7430AA0-C725-40A9-ACB5-09F4BECCDC0B}" dt="2019-02-06T10:04:46.528" v="115" actId="1076"/>
          <ac:spMkLst>
            <pc:docMk/>
            <pc:sldMk cId="385516023" sldId="315"/>
            <ac:spMk id="9" creationId="{B023E249-AB31-4A14-9873-5286057BD429}"/>
          </ac:spMkLst>
        </pc:spChg>
        <pc:picChg chg="mod">
          <ac:chgData name="" userId="" providerId="" clId="Web-{C7430AA0-C725-40A9-ACB5-09F4BECCDC0B}" dt="2019-02-06T10:04:40.590" v="113" actId="1076"/>
          <ac:picMkLst>
            <pc:docMk/>
            <pc:sldMk cId="385516023" sldId="315"/>
            <ac:picMk id="4" creationId="{537FBAE7-99B2-4DD9-ABC8-23DDE86C815E}"/>
          </ac:picMkLst>
        </pc:picChg>
        <pc:picChg chg="mod">
          <ac:chgData name="" userId="" providerId="" clId="Web-{C7430AA0-C725-40A9-ACB5-09F4BECCDC0B}" dt="2019-02-06T10:04:49.684" v="116" actId="1076"/>
          <ac:picMkLst>
            <pc:docMk/>
            <pc:sldMk cId="385516023" sldId="315"/>
            <ac:picMk id="6" creationId="{1AFC5E70-4C63-45A3-84B4-F9B9B38FEC5E}"/>
          </ac:picMkLst>
        </pc:picChg>
        <pc:picChg chg="mod">
          <ac:chgData name="" userId="" providerId="" clId="Web-{C7430AA0-C725-40A9-ACB5-09F4BECCDC0B}" dt="2019-02-06T10:04:42.247" v="114" actId="1076"/>
          <ac:picMkLst>
            <pc:docMk/>
            <pc:sldMk cId="385516023" sldId="315"/>
            <ac:picMk id="10" creationId="{9C014A9B-97C0-43A4-8723-39A8364B546A}"/>
          </ac:picMkLst>
        </pc:picChg>
      </pc:sldChg>
    </pc:docChg>
  </pc:docChgLst>
  <pc:docChgLst>
    <pc:chgData clId="Web-{FB36823D-6499-433E-941F-93988B0295FB}"/>
    <pc:docChg chg="modSld">
      <pc:chgData name="" userId="" providerId="" clId="Web-{FB36823D-6499-433E-941F-93988B0295FB}" dt="2019-02-13T14:05:25.743" v="161"/>
      <pc:docMkLst>
        <pc:docMk/>
      </pc:docMkLst>
      <pc:sldChg chg="addSp delSp modSp">
        <pc:chgData name="" userId="" providerId="" clId="Web-{FB36823D-6499-433E-941F-93988B0295FB}" dt="2019-02-13T14:05:25.743" v="161"/>
        <pc:sldMkLst>
          <pc:docMk/>
          <pc:sldMk cId="3294431739" sldId="309"/>
        </pc:sldMkLst>
        <pc:spChg chg="add del mod">
          <ac:chgData name="" userId="" providerId="" clId="Web-{FB36823D-6499-433E-941F-93988B0295FB}" dt="2019-02-13T14:05:25.743" v="161"/>
          <ac:spMkLst>
            <pc:docMk/>
            <pc:sldMk cId="3294431739" sldId="309"/>
            <ac:spMk id="3" creationId="{EB1597AF-B7E6-465B-B1D2-D2ACC6FF7C61}"/>
          </ac:spMkLst>
        </pc:spChg>
      </pc:sldChg>
      <pc:sldChg chg="addSp delSp modSp">
        <pc:chgData name="" userId="" providerId="" clId="Web-{FB36823D-6499-433E-941F-93988B0295FB}" dt="2019-02-13T14:03:19.924" v="100" actId="14100"/>
        <pc:sldMkLst>
          <pc:docMk/>
          <pc:sldMk cId="414804256" sldId="312"/>
        </pc:sldMkLst>
        <pc:spChg chg="mod">
          <ac:chgData name="" userId="" providerId="" clId="Web-{FB36823D-6499-433E-941F-93988B0295FB}" dt="2019-02-13T14:03:19.924" v="100" actId="14100"/>
          <ac:spMkLst>
            <pc:docMk/>
            <pc:sldMk cId="414804256" sldId="312"/>
            <ac:spMk id="7" creationId="{79E34231-1A92-4DFE-972B-21D6218741A8}"/>
          </ac:spMkLst>
        </pc:spChg>
        <pc:spChg chg="del mod">
          <ac:chgData name="" userId="" providerId="" clId="Web-{FB36823D-6499-433E-941F-93988B0295FB}" dt="2019-02-13T14:00:31.934" v="7"/>
          <ac:spMkLst>
            <pc:docMk/>
            <pc:sldMk cId="414804256" sldId="312"/>
            <ac:spMk id="8" creationId="{14D3DF34-7FA9-41E4-8FC4-659043322FC5}"/>
          </ac:spMkLst>
        </pc:spChg>
        <pc:picChg chg="add mod">
          <ac:chgData name="" userId="" providerId="" clId="Web-{FB36823D-6499-433E-941F-93988B0295FB}" dt="2019-02-13T14:02:08.797" v="11" actId="1076"/>
          <ac:picMkLst>
            <pc:docMk/>
            <pc:sldMk cId="414804256" sldId="312"/>
            <ac:picMk id="4" creationId="{045C4F04-0CDF-4E5D-905F-B420507BDE69}"/>
          </ac:picMkLst>
        </pc:picChg>
        <pc:picChg chg="del">
          <ac:chgData name="" userId="" providerId="" clId="Web-{FB36823D-6499-433E-941F-93988B0295FB}" dt="2019-02-13T14:00:28.091" v="0"/>
          <ac:picMkLst>
            <pc:docMk/>
            <pc:sldMk cId="414804256" sldId="312"/>
            <ac:picMk id="5" creationId="{5F8F8506-1023-4B95-8E46-A2C26C9AA2CF}"/>
          </ac:picMkLst>
        </pc:picChg>
        <pc:picChg chg="del">
          <ac:chgData name="" userId="" providerId="" clId="Web-{FB36823D-6499-433E-941F-93988B0295FB}" dt="2019-02-13T14:00:29.669" v="3"/>
          <ac:picMkLst>
            <pc:docMk/>
            <pc:sldMk cId="414804256" sldId="312"/>
            <ac:picMk id="9" creationId="{A6645C0E-6819-47E7-8207-1F672C5FE9D7}"/>
          </ac:picMkLst>
        </pc:picChg>
      </pc:sldChg>
    </pc:docChg>
  </pc:docChgLst>
  <pc:docChgLst>
    <pc:chgData clId="Web-{29C4360E-E610-48F7-8F22-0EAB5959D94F}"/>
    <pc:docChg chg="modSld">
      <pc:chgData name="" userId="" providerId="" clId="Web-{29C4360E-E610-48F7-8F22-0EAB5959D94F}" dt="2019-02-15T14:02:50.252" v="472" actId="20577"/>
      <pc:docMkLst>
        <pc:docMk/>
      </pc:docMkLst>
      <pc:sldChg chg="modSp">
        <pc:chgData name="" userId="" providerId="" clId="Web-{29C4360E-E610-48F7-8F22-0EAB5959D94F}" dt="2019-02-15T13:56:54.451" v="299" actId="20577"/>
        <pc:sldMkLst>
          <pc:docMk/>
          <pc:sldMk cId="3633132937" sldId="257"/>
        </pc:sldMkLst>
        <pc:spChg chg="mod">
          <ac:chgData name="" userId="" providerId="" clId="Web-{29C4360E-E610-48F7-8F22-0EAB5959D94F}" dt="2019-02-15T13:56:54.451" v="299" actId="20577"/>
          <ac:spMkLst>
            <pc:docMk/>
            <pc:sldMk cId="3633132937" sldId="257"/>
            <ac:spMk id="2" creationId="{00000000-0000-0000-0000-000000000000}"/>
          </ac:spMkLst>
        </pc:spChg>
      </pc:sldChg>
      <pc:sldChg chg="modSp modNotes">
        <pc:chgData name="" userId="" providerId="" clId="Web-{29C4360E-E610-48F7-8F22-0EAB5959D94F}" dt="2019-02-15T14:00:23.749" v="431"/>
        <pc:sldMkLst>
          <pc:docMk/>
          <pc:sldMk cId="1911890163" sldId="258"/>
        </pc:sldMkLst>
        <pc:spChg chg="mod">
          <ac:chgData name="" userId="" providerId="" clId="Web-{29C4360E-E610-48F7-8F22-0EAB5959D94F}" dt="2019-02-15T13:56:56.702" v="305" actId="20577"/>
          <ac:spMkLst>
            <pc:docMk/>
            <pc:sldMk cId="1911890163" sldId="258"/>
            <ac:spMk id="2" creationId="{00000000-0000-0000-0000-000000000000}"/>
          </ac:spMkLst>
        </pc:spChg>
      </pc:sldChg>
      <pc:sldChg chg="modSp">
        <pc:chgData name="" userId="" providerId="" clId="Web-{29C4360E-E610-48F7-8F22-0EAB5959D94F}" dt="2019-02-15T13:57:01.985" v="308" actId="20577"/>
        <pc:sldMkLst>
          <pc:docMk/>
          <pc:sldMk cId="1080970100" sldId="259"/>
        </pc:sldMkLst>
        <pc:spChg chg="mod">
          <ac:chgData name="" userId="" providerId="" clId="Web-{29C4360E-E610-48F7-8F22-0EAB5959D94F}" dt="2019-02-15T13:57:01.985" v="308" actId="20577"/>
          <ac:spMkLst>
            <pc:docMk/>
            <pc:sldMk cId="1080970100" sldId="259"/>
            <ac:spMk id="2" creationId="{00000000-0000-0000-0000-000000000000}"/>
          </ac:spMkLst>
        </pc:spChg>
      </pc:sldChg>
      <pc:sldChg chg="modSp">
        <pc:chgData name="" userId="" providerId="" clId="Web-{29C4360E-E610-48F7-8F22-0EAB5959D94F}" dt="2019-02-15T13:57:07.065" v="315" actId="20577"/>
        <pc:sldMkLst>
          <pc:docMk/>
          <pc:sldMk cId="1442407384" sldId="260"/>
        </pc:sldMkLst>
        <pc:spChg chg="mod">
          <ac:chgData name="" userId="" providerId="" clId="Web-{29C4360E-E610-48F7-8F22-0EAB5959D94F}" dt="2019-02-15T13:57:07.065" v="315" actId="20577"/>
          <ac:spMkLst>
            <pc:docMk/>
            <pc:sldMk cId="1442407384" sldId="260"/>
            <ac:spMk id="2" creationId="{00000000-0000-0000-0000-000000000000}"/>
          </ac:spMkLst>
        </pc:spChg>
      </pc:sldChg>
      <pc:sldChg chg="modSp">
        <pc:chgData name="" userId="" providerId="" clId="Web-{29C4360E-E610-48F7-8F22-0EAB5959D94F}" dt="2019-02-15T13:59:32.399" v="407" actId="20577"/>
        <pc:sldMkLst>
          <pc:docMk/>
          <pc:sldMk cId="109017208" sldId="268"/>
        </pc:sldMkLst>
        <pc:spChg chg="mod">
          <ac:chgData name="" userId="" providerId="" clId="Web-{29C4360E-E610-48F7-8F22-0EAB5959D94F}" dt="2019-02-15T13:59:32.399" v="407" actId="20577"/>
          <ac:spMkLst>
            <pc:docMk/>
            <pc:sldMk cId="109017208" sldId="268"/>
            <ac:spMk id="2" creationId="{00000000-0000-0000-0000-000000000000}"/>
          </ac:spMkLst>
        </pc:spChg>
      </pc:sldChg>
      <pc:sldChg chg="modSp">
        <pc:chgData name="" userId="" providerId="" clId="Web-{29C4360E-E610-48F7-8F22-0EAB5959D94F}" dt="2019-02-15T13:59:37.994" v="410" actId="20577"/>
        <pc:sldMkLst>
          <pc:docMk/>
          <pc:sldMk cId="3947540096" sldId="278"/>
        </pc:sldMkLst>
        <pc:spChg chg="mod">
          <ac:chgData name="" userId="" providerId="" clId="Web-{29C4360E-E610-48F7-8F22-0EAB5959D94F}" dt="2019-02-15T13:59:37.994" v="410" actId="20577"/>
          <ac:spMkLst>
            <pc:docMk/>
            <pc:sldMk cId="3947540096" sldId="278"/>
            <ac:spMk id="2" creationId="{00000000-0000-0000-0000-000000000000}"/>
          </ac:spMkLst>
        </pc:spChg>
      </pc:sldChg>
      <pc:sldChg chg="modSp">
        <pc:chgData name="" userId="" providerId="" clId="Web-{29C4360E-E610-48F7-8F22-0EAB5959D94F}" dt="2019-02-15T13:59:43.291" v="415" actId="20577"/>
        <pc:sldMkLst>
          <pc:docMk/>
          <pc:sldMk cId="1067638174" sldId="280"/>
        </pc:sldMkLst>
        <pc:spChg chg="mod">
          <ac:chgData name="" userId="" providerId="" clId="Web-{29C4360E-E610-48F7-8F22-0EAB5959D94F}" dt="2019-02-15T13:59:43.291" v="415" actId="20577"/>
          <ac:spMkLst>
            <pc:docMk/>
            <pc:sldMk cId="1067638174" sldId="280"/>
            <ac:spMk id="2" creationId="{00000000-0000-0000-0000-000000000000}"/>
          </ac:spMkLst>
        </pc:spChg>
      </pc:sldChg>
      <pc:sldChg chg="modSp">
        <pc:chgData name="" userId="" providerId="" clId="Web-{29C4360E-E610-48F7-8F22-0EAB5959D94F}" dt="2019-02-15T13:59:49.073" v="428" actId="20577"/>
        <pc:sldMkLst>
          <pc:docMk/>
          <pc:sldMk cId="1448090815" sldId="284"/>
        </pc:sldMkLst>
        <pc:spChg chg="mod">
          <ac:chgData name="" userId="" providerId="" clId="Web-{29C4360E-E610-48F7-8F22-0EAB5959D94F}" dt="2019-02-15T13:59:49.073" v="428" actId="20577"/>
          <ac:spMkLst>
            <pc:docMk/>
            <pc:sldMk cId="1448090815" sldId="284"/>
            <ac:spMk id="2" creationId="{00000000-0000-0000-0000-000000000000}"/>
          </ac:spMkLst>
        </pc:spChg>
      </pc:sldChg>
      <pc:sldChg chg="modSp">
        <pc:chgData name="" userId="" providerId="" clId="Web-{29C4360E-E610-48F7-8F22-0EAB5959D94F}" dt="2019-02-15T13:49:13.051" v="33" actId="20577"/>
        <pc:sldMkLst>
          <pc:docMk/>
          <pc:sldMk cId="3242754388" sldId="305"/>
        </pc:sldMkLst>
        <pc:spChg chg="mod">
          <ac:chgData name="" userId="" providerId="" clId="Web-{29C4360E-E610-48F7-8F22-0EAB5959D94F}" dt="2019-02-15T13:49:13.051" v="33" actId="20577"/>
          <ac:spMkLst>
            <pc:docMk/>
            <pc:sldMk cId="3242754388" sldId="305"/>
            <ac:spMk id="2" creationId="{00000000-0000-0000-0000-000000000000}"/>
          </ac:spMkLst>
        </pc:spChg>
      </pc:sldChg>
      <pc:sldChg chg="modSp">
        <pc:chgData name="" userId="" providerId="" clId="Web-{29C4360E-E610-48F7-8F22-0EAB5959D94F}" dt="2019-02-15T13:49:14.144" v="37" actId="20577"/>
        <pc:sldMkLst>
          <pc:docMk/>
          <pc:sldMk cId="3859200897" sldId="306"/>
        </pc:sldMkLst>
        <pc:spChg chg="mod">
          <ac:chgData name="" userId="" providerId="" clId="Web-{29C4360E-E610-48F7-8F22-0EAB5959D94F}" dt="2019-02-15T13:49:14.144" v="37" actId="20577"/>
          <ac:spMkLst>
            <pc:docMk/>
            <pc:sldMk cId="3859200897" sldId="306"/>
            <ac:spMk id="2" creationId="{00000000-0000-0000-0000-000000000000}"/>
          </ac:spMkLst>
        </pc:spChg>
      </pc:sldChg>
      <pc:sldChg chg="modSp">
        <pc:chgData name="" userId="" providerId="" clId="Web-{29C4360E-E610-48F7-8F22-0EAB5959D94F}" dt="2019-02-15T13:49:18.550" v="41" actId="20577"/>
        <pc:sldMkLst>
          <pc:docMk/>
          <pc:sldMk cId="3762089955" sldId="307"/>
        </pc:sldMkLst>
        <pc:spChg chg="mod">
          <ac:chgData name="" userId="" providerId="" clId="Web-{29C4360E-E610-48F7-8F22-0EAB5959D94F}" dt="2019-02-15T13:49:18.550" v="41" actId="20577"/>
          <ac:spMkLst>
            <pc:docMk/>
            <pc:sldMk cId="3762089955" sldId="307"/>
            <ac:spMk id="2" creationId="{00000000-0000-0000-0000-000000000000}"/>
          </ac:spMkLst>
        </pc:spChg>
      </pc:sldChg>
      <pc:sldChg chg="modSp">
        <pc:chgData name="" userId="" providerId="" clId="Web-{29C4360E-E610-48F7-8F22-0EAB5959D94F}" dt="2019-02-15T13:49:52.034" v="48" actId="20577"/>
        <pc:sldMkLst>
          <pc:docMk/>
          <pc:sldMk cId="1452572435" sldId="308"/>
        </pc:sldMkLst>
        <pc:spChg chg="mod">
          <ac:chgData name="" userId="" providerId="" clId="Web-{29C4360E-E610-48F7-8F22-0EAB5959D94F}" dt="2019-02-15T13:49:52.034" v="48" actId="20577"/>
          <ac:spMkLst>
            <pc:docMk/>
            <pc:sldMk cId="1452572435" sldId="308"/>
            <ac:spMk id="2" creationId="{00000000-0000-0000-0000-000000000000}"/>
          </ac:spMkLst>
        </pc:spChg>
      </pc:sldChg>
      <pc:sldChg chg="modSp modNotes">
        <pc:chgData name="" userId="" providerId="" clId="Web-{29C4360E-E610-48F7-8F22-0EAB5959D94F}" dt="2019-02-15T14:01:41.431" v="434"/>
        <pc:sldMkLst>
          <pc:docMk/>
          <pc:sldMk cId="3294431739" sldId="309"/>
        </pc:sldMkLst>
        <pc:spChg chg="mod">
          <ac:chgData name="" userId="" providerId="" clId="Web-{29C4360E-E610-48F7-8F22-0EAB5959D94F}" dt="2019-02-15T13:49:56.112" v="51" actId="20577"/>
          <ac:spMkLst>
            <pc:docMk/>
            <pc:sldMk cId="3294431739" sldId="309"/>
            <ac:spMk id="2" creationId="{00000000-0000-0000-0000-000000000000}"/>
          </ac:spMkLst>
        </pc:spChg>
      </pc:sldChg>
      <pc:sldChg chg="modSp">
        <pc:chgData name="" userId="" providerId="" clId="Web-{29C4360E-E610-48F7-8F22-0EAB5959D94F}" dt="2019-02-15T13:50:06.346" v="59" actId="20577"/>
        <pc:sldMkLst>
          <pc:docMk/>
          <pc:sldMk cId="3372655575" sldId="310"/>
        </pc:sldMkLst>
        <pc:spChg chg="mod">
          <ac:chgData name="" userId="" providerId="" clId="Web-{29C4360E-E610-48F7-8F22-0EAB5959D94F}" dt="2019-02-15T13:50:06.346" v="59" actId="20577"/>
          <ac:spMkLst>
            <pc:docMk/>
            <pc:sldMk cId="3372655575" sldId="310"/>
            <ac:spMk id="2" creationId="{00000000-0000-0000-0000-000000000000}"/>
          </ac:spMkLst>
        </pc:spChg>
      </pc:sldChg>
      <pc:sldChg chg="modSp">
        <pc:chgData name="" userId="" providerId="" clId="Web-{29C4360E-E610-48F7-8F22-0EAB5959D94F}" dt="2019-02-15T13:50:00.972" v="56" actId="20577"/>
        <pc:sldMkLst>
          <pc:docMk/>
          <pc:sldMk cId="1453003972" sldId="311"/>
        </pc:sldMkLst>
        <pc:spChg chg="mod">
          <ac:chgData name="" userId="" providerId="" clId="Web-{29C4360E-E610-48F7-8F22-0EAB5959D94F}" dt="2019-02-15T13:50:00.972" v="56" actId="20577"/>
          <ac:spMkLst>
            <pc:docMk/>
            <pc:sldMk cId="1453003972" sldId="311"/>
            <ac:spMk id="2" creationId="{00000000-0000-0000-0000-000000000000}"/>
          </ac:spMkLst>
        </pc:spChg>
      </pc:sldChg>
      <pc:sldChg chg="modSp">
        <pc:chgData name="" userId="" providerId="" clId="Web-{29C4360E-E610-48F7-8F22-0EAB5959D94F}" dt="2019-02-15T13:49:12.676" v="29" actId="20577"/>
        <pc:sldMkLst>
          <pc:docMk/>
          <pc:sldMk cId="414804256" sldId="312"/>
        </pc:sldMkLst>
        <pc:spChg chg="mod">
          <ac:chgData name="" userId="" providerId="" clId="Web-{29C4360E-E610-48F7-8F22-0EAB5959D94F}" dt="2019-02-15T13:48:22.130" v="8" actId="20577"/>
          <ac:spMkLst>
            <pc:docMk/>
            <pc:sldMk cId="414804256" sldId="312"/>
            <ac:spMk id="2" creationId="{00000000-0000-0000-0000-000000000000}"/>
          </ac:spMkLst>
        </pc:spChg>
        <pc:spChg chg="mod">
          <ac:chgData name="" userId="" providerId="" clId="Web-{29C4360E-E610-48F7-8F22-0EAB5959D94F}" dt="2019-02-15T13:48:49.879" v="25" actId="20577"/>
          <ac:spMkLst>
            <pc:docMk/>
            <pc:sldMk cId="414804256" sldId="312"/>
            <ac:spMk id="3" creationId="{00000000-0000-0000-0000-000000000000}"/>
          </ac:spMkLst>
        </pc:spChg>
        <pc:spChg chg="mod">
          <ac:chgData name="" userId="" providerId="" clId="Web-{29C4360E-E610-48F7-8F22-0EAB5959D94F}" dt="2019-02-15T13:49:12.676" v="29" actId="20577"/>
          <ac:spMkLst>
            <pc:docMk/>
            <pc:sldMk cId="414804256" sldId="312"/>
            <ac:spMk id="7" creationId="{79E34231-1A92-4DFE-972B-21D6218741A8}"/>
          </ac:spMkLst>
        </pc:spChg>
      </pc:sldChg>
      <pc:sldChg chg="modSp">
        <pc:chgData name="" userId="" providerId="" clId="Web-{29C4360E-E610-48F7-8F22-0EAB5959D94F}" dt="2019-02-15T14:02:50.252" v="471" actId="20577"/>
        <pc:sldMkLst>
          <pc:docMk/>
          <pc:sldMk cId="3000951018" sldId="314"/>
        </pc:sldMkLst>
        <pc:spChg chg="mod">
          <ac:chgData name="" userId="" providerId="" clId="Web-{29C4360E-E610-48F7-8F22-0EAB5959D94F}" dt="2019-02-15T13:49:47.581" v="46" actId="20577"/>
          <ac:spMkLst>
            <pc:docMk/>
            <pc:sldMk cId="3000951018" sldId="314"/>
            <ac:spMk id="2" creationId="{00000000-0000-0000-0000-000000000000}"/>
          </ac:spMkLst>
        </pc:spChg>
        <pc:spChg chg="mod">
          <ac:chgData name="" userId="" providerId="" clId="Web-{29C4360E-E610-48F7-8F22-0EAB5959D94F}" dt="2019-02-15T14:02:50.252" v="471" actId="20577"/>
          <ac:spMkLst>
            <pc:docMk/>
            <pc:sldMk cId="3000951018" sldId="314"/>
            <ac:spMk id="3" creationId="{00000000-0000-0000-0000-000000000000}"/>
          </ac:spMkLst>
        </pc:spChg>
      </pc:sldChg>
      <pc:sldChg chg="modSp">
        <pc:chgData name="" userId="" providerId="" clId="Web-{29C4360E-E610-48F7-8F22-0EAB5959D94F}" dt="2019-02-15T13:51:29.189" v="93" actId="14100"/>
        <pc:sldMkLst>
          <pc:docMk/>
          <pc:sldMk cId="385516023" sldId="315"/>
        </pc:sldMkLst>
        <pc:spChg chg="mod">
          <ac:chgData name="" userId="" providerId="" clId="Web-{29C4360E-E610-48F7-8F22-0EAB5959D94F}" dt="2019-02-15T13:50:12.799" v="66" actId="20577"/>
          <ac:spMkLst>
            <pc:docMk/>
            <pc:sldMk cId="385516023" sldId="315"/>
            <ac:spMk id="2" creationId="{00000000-0000-0000-0000-000000000000}"/>
          </ac:spMkLst>
        </pc:spChg>
        <pc:spChg chg="mod">
          <ac:chgData name="" userId="" providerId="" clId="Web-{29C4360E-E610-48F7-8F22-0EAB5959D94F}" dt="2019-02-15T13:50:49.752" v="83" actId="20577"/>
          <ac:spMkLst>
            <pc:docMk/>
            <pc:sldMk cId="385516023" sldId="315"/>
            <ac:spMk id="3" creationId="{00000000-0000-0000-0000-000000000000}"/>
          </ac:spMkLst>
        </pc:spChg>
        <pc:spChg chg="mod">
          <ac:chgData name="" userId="" providerId="" clId="Web-{29C4360E-E610-48F7-8F22-0EAB5959D94F}" dt="2019-02-15T13:51:29.189" v="93" actId="14100"/>
          <ac:spMkLst>
            <pc:docMk/>
            <pc:sldMk cId="385516023" sldId="315"/>
            <ac:spMk id="5" creationId="{F628E2E5-8393-48ED-892F-3ADE46BD5F57}"/>
          </ac:spMkLst>
        </pc:spChg>
      </pc:sldChg>
      <pc:sldChg chg="modSp">
        <pc:chgData name="" userId="" providerId="" clId="Web-{29C4360E-E610-48F7-8F22-0EAB5959D94F}" dt="2019-02-15T13:51:29.267" v="96" actId="20577"/>
        <pc:sldMkLst>
          <pc:docMk/>
          <pc:sldMk cId="3231311618" sldId="316"/>
        </pc:sldMkLst>
        <pc:spChg chg="mod">
          <ac:chgData name="" userId="" providerId="" clId="Web-{29C4360E-E610-48F7-8F22-0EAB5959D94F}" dt="2019-02-15T13:51:29.267" v="96" actId="20577"/>
          <ac:spMkLst>
            <pc:docMk/>
            <pc:sldMk cId="3231311618" sldId="316"/>
            <ac:spMk id="2" creationId="{00000000-0000-0000-0000-000000000000}"/>
          </ac:spMkLst>
        </pc:spChg>
      </pc:sldChg>
      <pc:sldChg chg="modSp">
        <pc:chgData name="" userId="" providerId="" clId="Web-{29C4360E-E610-48F7-8F22-0EAB5959D94F}" dt="2019-02-15T13:51:30.235" v="104" actId="20577"/>
        <pc:sldMkLst>
          <pc:docMk/>
          <pc:sldMk cId="3268855482" sldId="317"/>
        </pc:sldMkLst>
        <pc:spChg chg="mod">
          <ac:chgData name="" userId="" providerId="" clId="Web-{29C4360E-E610-48F7-8F22-0EAB5959D94F}" dt="2019-02-15T13:51:30.235" v="104" actId="20577"/>
          <ac:spMkLst>
            <pc:docMk/>
            <pc:sldMk cId="3268855482" sldId="317"/>
            <ac:spMk id="2" creationId="{00000000-0000-0000-0000-000000000000}"/>
          </ac:spMkLst>
        </pc:spChg>
      </pc:sldChg>
      <pc:sldChg chg="modSp">
        <pc:chgData name="" userId="" providerId="" clId="Web-{29C4360E-E610-48F7-8F22-0EAB5959D94F}" dt="2019-02-15T13:51:36.642" v="109" actId="20577"/>
        <pc:sldMkLst>
          <pc:docMk/>
          <pc:sldMk cId="362157347" sldId="318"/>
        </pc:sldMkLst>
        <pc:spChg chg="mod">
          <ac:chgData name="" userId="" providerId="" clId="Web-{29C4360E-E610-48F7-8F22-0EAB5959D94F}" dt="2019-02-15T13:51:36.642" v="109" actId="20577"/>
          <ac:spMkLst>
            <pc:docMk/>
            <pc:sldMk cId="362157347" sldId="318"/>
            <ac:spMk id="2" creationId="{00000000-0000-0000-0000-000000000000}"/>
          </ac:spMkLst>
        </pc:spChg>
      </pc:sldChg>
      <pc:sldChg chg="modSp">
        <pc:chgData name="" userId="" providerId="" clId="Web-{29C4360E-E610-48F7-8F22-0EAB5959D94F}" dt="2019-02-15T13:51:42.376" v="118" actId="20577"/>
        <pc:sldMkLst>
          <pc:docMk/>
          <pc:sldMk cId="2965074507" sldId="319"/>
        </pc:sldMkLst>
        <pc:spChg chg="mod">
          <ac:chgData name="" userId="" providerId="" clId="Web-{29C4360E-E610-48F7-8F22-0EAB5959D94F}" dt="2019-02-15T13:51:42.376" v="118" actId="20577"/>
          <ac:spMkLst>
            <pc:docMk/>
            <pc:sldMk cId="2965074507" sldId="319"/>
            <ac:spMk id="2" creationId="{00000000-0000-0000-0000-000000000000}"/>
          </ac:spMkLst>
        </pc:spChg>
      </pc:sldChg>
      <pc:sldChg chg="modSp">
        <pc:chgData name="" userId="" providerId="" clId="Web-{29C4360E-E610-48F7-8F22-0EAB5959D94F}" dt="2019-02-15T13:52:32.797" v="160" actId="20577"/>
        <pc:sldMkLst>
          <pc:docMk/>
          <pc:sldMk cId="2950228934" sldId="320"/>
        </pc:sldMkLst>
        <pc:spChg chg="mod">
          <ac:chgData name="" userId="" providerId="" clId="Web-{29C4360E-E610-48F7-8F22-0EAB5959D94F}" dt="2019-02-15T13:51:52.048" v="127" actId="20577"/>
          <ac:spMkLst>
            <pc:docMk/>
            <pc:sldMk cId="2950228934" sldId="320"/>
            <ac:spMk id="2" creationId="{00000000-0000-0000-0000-000000000000}"/>
          </ac:spMkLst>
        </pc:spChg>
        <pc:spChg chg="mod">
          <ac:chgData name="" userId="" providerId="" clId="Web-{29C4360E-E610-48F7-8F22-0EAB5959D94F}" dt="2019-02-15T13:52:25.812" v="154" actId="20577"/>
          <ac:spMkLst>
            <pc:docMk/>
            <pc:sldMk cId="2950228934" sldId="320"/>
            <ac:spMk id="3" creationId="{00000000-0000-0000-0000-000000000000}"/>
          </ac:spMkLst>
        </pc:spChg>
        <pc:spChg chg="mod">
          <ac:chgData name="" userId="" providerId="" clId="Web-{29C4360E-E610-48F7-8F22-0EAB5959D94F}" dt="2019-02-15T13:52:32.797" v="160" actId="20577"/>
          <ac:spMkLst>
            <pc:docMk/>
            <pc:sldMk cId="2950228934" sldId="320"/>
            <ac:spMk id="6" creationId="{1F80EE87-7AC6-48CB-96EC-A28A03D5C1B3}"/>
          </ac:spMkLst>
        </pc:spChg>
      </pc:sldChg>
      <pc:sldChg chg="modSp">
        <pc:chgData name="" userId="" providerId="" clId="Web-{29C4360E-E610-48F7-8F22-0EAB5959D94F}" dt="2019-02-15T13:52:39.937" v="166" actId="20577"/>
        <pc:sldMkLst>
          <pc:docMk/>
          <pc:sldMk cId="1286531730" sldId="321"/>
        </pc:sldMkLst>
        <pc:spChg chg="mod">
          <ac:chgData name="" userId="" providerId="" clId="Web-{29C4360E-E610-48F7-8F22-0EAB5959D94F}" dt="2019-02-15T13:52:39.937" v="166" actId="20577"/>
          <ac:spMkLst>
            <pc:docMk/>
            <pc:sldMk cId="1286531730" sldId="321"/>
            <ac:spMk id="2" creationId="{00000000-0000-0000-0000-000000000000}"/>
          </ac:spMkLst>
        </pc:spChg>
      </pc:sldChg>
      <pc:sldChg chg="modSp">
        <pc:chgData name="" userId="" providerId="" clId="Web-{29C4360E-E610-48F7-8F22-0EAB5959D94F}" dt="2019-02-15T13:52:45.562" v="170" actId="20577"/>
        <pc:sldMkLst>
          <pc:docMk/>
          <pc:sldMk cId="3977336420" sldId="322"/>
        </pc:sldMkLst>
        <pc:spChg chg="mod">
          <ac:chgData name="" userId="" providerId="" clId="Web-{29C4360E-E610-48F7-8F22-0EAB5959D94F}" dt="2019-02-15T13:52:45.562" v="170" actId="20577"/>
          <ac:spMkLst>
            <pc:docMk/>
            <pc:sldMk cId="3977336420" sldId="322"/>
            <ac:spMk id="2" creationId="{00000000-0000-0000-0000-000000000000}"/>
          </ac:spMkLst>
        </pc:spChg>
      </pc:sldChg>
      <pc:sldChg chg="modSp">
        <pc:chgData name="" userId="" providerId="" clId="Web-{29C4360E-E610-48F7-8F22-0EAB5959D94F}" dt="2019-02-15T13:52:57.468" v="183" actId="20577"/>
        <pc:sldMkLst>
          <pc:docMk/>
          <pc:sldMk cId="2778705804" sldId="323"/>
        </pc:sldMkLst>
        <pc:spChg chg="mod">
          <ac:chgData name="" userId="" providerId="" clId="Web-{29C4360E-E610-48F7-8F22-0EAB5959D94F}" dt="2019-02-15T13:52:57.468" v="183" actId="20577"/>
          <ac:spMkLst>
            <pc:docMk/>
            <pc:sldMk cId="2778705804" sldId="323"/>
            <ac:spMk id="2" creationId="{00000000-0000-0000-0000-000000000000}"/>
          </ac:spMkLst>
        </pc:spChg>
      </pc:sldChg>
      <pc:sldChg chg="modSp">
        <pc:chgData name="" userId="" providerId="" clId="Web-{29C4360E-E610-48F7-8F22-0EAB5959D94F}" dt="2019-02-15T13:53:03.046" v="186" actId="20577"/>
        <pc:sldMkLst>
          <pc:docMk/>
          <pc:sldMk cId="415134279" sldId="324"/>
        </pc:sldMkLst>
        <pc:spChg chg="mod">
          <ac:chgData name="" userId="" providerId="" clId="Web-{29C4360E-E610-48F7-8F22-0EAB5959D94F}" dt="2019-02-15T13:53:03.046" v="186" actId="20577"/>
          <ac:spMkLst>
            <pc:docMk/>
            <pc:sldMk cId="415134279" sldId="324"/>
            <ac:spMk id="2" creationId="{00000000-0000-0000-0000-000000000000}"/>
          </ac:spMkLst>
        </pc:spChg>
      </pc:sldChg>
      <pc:sldChg chg="modSp">
        <pc:chgData name="" userId="" providerId="" clId="Web-{29C4360E-E610-48F7-8F22-0EAB5959D94F}" dt="2019-02-15T13:53:11.062" v="193" actId="20577"/>
        <pc:sldMkLst>
          <pc:docMk/>
          <pc:sldMk cId="3754232299" sldId="325"/>
        </pc:sldMkLst>
        <pc:spChg chg="mod">
          <ac:chgData name="" userId="" providerId="" clId="Web-{29C4360E-E610-48F7-8F22-0EAB5959D94F}" dt="2019-02-15T13:53:11.062" v="193" actId="20577"/>
          <ac:spMkLst>
            <pc:docMk/>
            <pc:sldMk cId="3754232299" sldId="325"/>
            <ac:spMk id="2" creationId="{00000000-0000-0000-0000-000000000000}"/>
          </ac:spMkLst>
        </pc:spChg>
      </pc:sldChg>
      <pc:sldChg chg="modSp">
        <pc:chgData name="" userId="" providerId="" clId="Web-{29C4360E-E610-48F7-8F22-0EAB5959D94F}" dt="2019-02-15T13:53:30.141" v="198" actId="20577"/>
        <pc:sldMkLst>
          <pc:docMk/>
          <pc:sldMk cId="3204715825" sldId="326"/>
        </pc:sldMkLst>
        <pc:spChg chg="mod">
          <ac:chgData name="" userId="" providerId="" clId="Web-{29C4360E-E610-48F7-8F22-0EAB5959D94F}" dt="2019-02-15T13:53:30.141" v="198" actId="20577"/>
          <ac:spMkLst>
            <pc:docMk/>
            <pc:sldMk cId="3204715825" sldId="326"/>
            <ac:spMk id="2" creationId="{00000000-0000-0000-0000-000000000000}"/>
          </ac:spMkLst>
        </pc:spChg>
      </pc:sldChg>
      <pc:sldChg chg="modSp">
        <pc:chgData name="" userId="" providerId="" clId="Web-{29C4360E-E610-48F7-8F22-0EAB5959D94F}" dt="2019-02-15T13:53:30.234" v="202" actId="20577"/>
        <pc:sldMkLst>
          <pc:docMk/>
          <pc:sldMk cId="1272237939" sldId="327"/>
        </pc:sldMkLst>
        <pc:spChg chg="mod">
          <ac:chgData name="" userId="" providerId="" clId="Web-{29C4360E-E610-48F7-8F22-0EAB5959D94F}" dt="2019-02-15T13:53:30.234" v="202" actId="20577"/>
          <ac:spMkLst>
            <pc:docMk/>
            <pc:sldMk cId="1272237939" sldId="327"/>
            <ac:spMk id="2" creationId="{00000000-0000-0000-0000-000000000000}"/>
          </ac:spMkLst>
        </pc:spChg>
      </pc:sldChg>
      <pc:sldChg chg="modSp">
        <pc:chgData name="" userId="" providerId="" clId="Web-{29C4360E-E610-48F7-8F22-0EAB5959D94F}" dt="2019-02-15T13:53:30.313" v="206" actId="20577"/>
        <pc:sldMkLst>
          <pc:docMk/>
          <pc:sldMk cId="1671708354" sldId="328"/>
        </pc:sldMkLst>
        <pc:spChg chg="mod">
          <ac:chgData name="" userId="" providerId="" clId="Web-{29C4360E-E610-48F7-8F22-0EAB5959D94F}" dt="2019-02-15T13:53:30.313" v="206" actId="20577"/>
          <ac:spMkLst>
            <pc:docMk/>
            <pc:sldMk cId="1671708354" sldId="328"/>
            <ac:spMk id="2" creationId="{00000000-0000-0000-0000-000000000000}"/>
          </ac:spMkLst>
        </pc:spChg>
      </pc:sldChg>
      <pc:sldChg chg="modSp">
        <pc:chgData name="" userId="" providerId="" clId="Web-{29C4360E-E610-48F7-8F22-0EAB5959D94F}" dt="2019-02-15T13:55:03.910" v="257" actId="20577"/>
        <pc:sldMkLst>
          <pc:docMk/>
          <pc:sldMk cId="988400010" sldId="329"/>
        </pc:sldMkLst>
        <pc:spChg chg="mod">
          <ac:chgData name="" userId="" providerId="" clId="Web-{29C4360E-E610-48F7-8F22-0EAB5959D94F}" dt="2019-02-15T13:53:36.190" v="212" actId="20577"/>
          <ac:spMkLst>
            <pc:docMk/>
            <pc:sldMk cId="988400010" sldId="329"/>
            <ac:spMk id="2" creationId="{00000000-0000-0000-0000-000000000000}"/>
          </ac:spMkLst>
        </pc:spChg>
        <pc:spChg chg="mod">
          <ac:chgData name="" userId="" providerId="" clId="Web-{29C4360E-E610-48F7-8F22-0EAB5959D94F}" dt="2019-02-15T13:55:03.910" v="257" actId="20577"/>
          <ac:spMkLst>
            <pc:docMk/>
            <pc:sldMk cId="988400010" sldId="329"/>
            <ac:spMk id="3" creationId="{00000000-0000-0000-0000-000000000000}"/>
          </ac:spMkLst>
        </pc:spChg>
      </pc:sldChg>
      <pc:sldChg chg="modSp">
        <pc:chgData name="" userId="" providerId="" clId="Web-{29C4360E-E610-48F7-8F22-0EAB5959D94F}" dt="2019-02-15T13:55:12.288" v="258" actId="20577"/>
        <pc:sldMkLst>
          <pc:docMk/>
          <pc:sldMk cId="4177926566" sldId="330"/>
        </pc:sldMkLst>
        <pc:spChg chg="mod">
          <ac:chgData name="" userId="" providerId="" clId="Web-{29C4360E-E610-48F7-8F22-0EAB5959D94F}" dt="2019-02-15T13:55:12.288" v="258" actId="20577"/>
          <ac:spMkLst>
            <pc:docMk/>
            <pc:sldMk cId="4177926566" sldId="330"/>
            <ac:spMk id="2" creationId="{00000000-0000-0000-0000-000000000000}"/>
          </ac:spMkLst>
        </pc:spChg>
      </pc:sldChg>
      <pc:sldChg chg="modSp modNotes">
        <pc:chgData name="" userId="" providerId="" clId="Web-{29C4360E-E610-48F7-8F22-0EAB5959D94F}" dt="2019-02-15T13:56:15.890" v="270"/>
        <pc:sldMkLst>
          <pc:docMk/>
          <pc:sldMk cId="1567705117" sldId="331"/>
        </pc:sldMkLst>
        <pc:spChg chg="mod">
          <ac:chgData name="" userId="" providerId="" clId="Web-{29C4360E-E610-48F7-8F22-0EAB5959D94F}" dt="2019-02-15T13:55:18.181" v="261" actId="20577"/>
          <ac:spMkLst>
            <pc:docMk/>
            <pc:sldMk cId="1567705117" sldId="331"/>
            <ac:spMk id="2" creationId="{00000000-0000-0000-0000-000000000000}"/>
          </ac:spMkLst>
        </pc:spChg>
      </pc:sldChg>
      <pc:sldChg chg="modSp">
        <pc:chgData name="" userId="" providerId="" clId="Web-{29C4360E-E610-48F7-8F22-0EAB5959D94F}" dt="2019-02-15T13:56:15.999" v="273" actId="20577"/>
        <pc:sldMkLst>
          <pc:docMk/>
          <pc:sldMk cId="1256936800" sldId="332"/>
        </pc:sldMkLst>
        <pc:spChg chg="mod">
          <ac:chgData name="" userId="" providerId="" clId="Web-{29C4360E-E610-48F7-8F22-0EAB5959D94F}" dt="2019-02-15T13:56:15.999" v="273" actId="20577"/>
          <ac:spMkLst>
            <pc:docMk/>
            <pc:sldMk cId="1256936800" sldId="332"/>
            <ac:spMk id="2" creationId="{00000000-0000-0000-0000-000000000000}"/>
          </ac:spMkLst>
        </pc:spChg>
      </pc:sldChg>
      <pc:sldChg chg="modSp">
        <pc:chgData name="" userId="" providerId="" clId="Web-{29C4360E-E610-48F7-8F22-0EAB5959D94F}" dt="2019-02-15T13:56:46.948" v="291" actId="20577"/>
        <pc:sldMkLst>
          <pc:docMk/>
          <pc:sldMk cId="211882446" sldId="333"/>
        </pc:sldMkLst>
        <pc:spChg chg="mod">
          <ac:chgData name="" userId="" providerId="" clId="Web-{29C4360E-E610-48F7-8F22-0EAB5959D94F}" dt="2019-02-15T13:56:16.078" v="277" actId="20577"/>
          <ac:spMkLst>
            <pc:docMk/>
            <pc:sldMk cId="211882446" sldId="333"/>
            <ac:spMk id="2" creationId="{00000000-0000-0000-0000-000000000000}"/>
          </ac:spMkLst>
        </pc:spChg>
        <pc:spChg chg="mod">
          <ac:chgData name="" userId="" providerId="" clId="Web-{29C4360E-E610-48F7-8F22-0EAB5959D94F}" dt="2019-02-15T13:56:46.948" v="291" actId="20577"/>
          <ac:spMkLst>
            <pc:docMk/>
            <pc:sldMk cId="211882446" sldId="333"/>
            <ac:spMk id="3" creationId="{00000000-0000-0000-0000-000000000000}"/>
          </ac:spMkLst>
        </pc:spChg>
      </pc:sldChg>
      <pc:sldChg chg="modSp">
        <pc:chgData name="" userId="" providerId="" clId="Web-{29C4360E-E610-48F7-8F22-0EAB5959D94F}" dt="2019-02-15T13:58:17.028" v="365" actId="20577"/>
        <pc:sldMkLst>
          <pc:docMk/>
          <pc:sldMk cId="523424513" sldId="334"/>
        </pc:sldMkLst>
        <pc:spChg chg="mod">
          <ac:chgData name="" userId="" providerId="" clId="Web-{29C4360E-E610-48F7-8F22-0EAB5959D94F}" dt="2019-02-15T13:57:14.943" v="328" actId="20577"/>
          <ac:spMkLst>
            <pc:docMk/>
            <pc:sldMk cId="523424513" sldId="334"/>
            <ac:spMk id="2" creationId="{00000000-0000-0000-0000-000000000000}"/>
          </ac:spMkLst>
        </pc:spChg>
        <pc:spChg chg="mod">
          <ac:chgData name="" userId="" providerId="" clId="Web-{29C4360E-E610-48F7-8F22-0EAB5959D94F}" dt="2019-02-15T13:58:13.465" v="361" actId="20577"/>
          <ac:spMkLst>
            <pc:docMk/>
            <pc:sldMk cId="523424513" sldId="334"/>
            <ac:spMk id="3" creationId="{00000000-0000-0000-0000-000000000000}"/>
          </ac:spMkLst>
        </pc:spChg>
        <pc:spChg chg="mod">
          <ac:chgData name="" userId="" providerId="" clId="Web-{29C4360E-E610-48F7-8F22-0EAB5959D94F}" dt="2019-02-15T13:58:17.028" v="365" actId="20577"/>
          <ac:spMkLst>
            <pc:docMk/>
            <pc:sldMk cId="523424513" sldId="334"/>
            <ac:spMk id="11" creationId="{D3D8DDA5-59D7-4401-966D-04EC77A5E22D}"/>
          </ac:spMkLst>
        </pc:spChg>
      </pc:sldChg>
      <pc:sldChg chg="modSp">
        <pc:chgData name="" userId="" providerId="" clId="Web-{29C4360E-E610-48F7-8F22-0EAB5959D94F}" dt="2019-02-15T13:58:26.970" v="370" actId="20577"/>
        <pc:sldMkLst>
          <pc:docMk/>
          <pc:sldMk cId="3844889337" sldId="335"/>
        </pc:sldMkLst>
        <pc:spChg chg="mod">
          <ac:chgData name="" userId="" providerId="" clId="Web-{29C4360E-E610-48F7-8F22-0EAB5959D94F}" dt="2019-02-15T13:58:26.970" v="370" actId="20577"/>
          <ac:spMkLst>
            <pc:docMk/>
            <pc:sldMk cId="3844889337" sldId="335"/>
            <ac:spMk id="2" creationId="{00000000-0000-0000-0000-000000000000}"/>
          </ac:spMkLst>
        </pc:spChg>
      </pc:sldChg>
      <pc:sldChg chg="modSp">
        <pc:chgData name="" userId="" providerId="" clId="Web-{29C4360E-E610-48F7-8F22-0EAB5959D94F}" dt="2019-02-15T13:58:35.658" v="379" actId="20577"/>
        <pc:sldMkLst>
          <pc:docMk/>
          <pc:sldMk cId="2654960288" sldId="336"/>
        </pc:sldMkLst>
        <pc:spChg chg="mod">
          <ac:chgData name="" userId="" providerId="" clId="Web-{29C4360E-E610-48F7-8F22-0EAB5959D94F}" dt="2019-02-15T13:58:35.658" v="379" actId="20577"/>
          <ac:spMkLst>
            <pc:docMk/>
            <pc:sldMk cId="2654960288" sldId="336"/>
            <ac:spMk id="2" creationId="{00000000-0000-0000-0000-000000000000}"/>
          </ac:spMkLst>
        </pc:spChg>
      </pc:sldChg>
      <pc:sldChg chg="modSp">
        <pc:chgData name="" userId="" providerId="" clId="Web-{29C4360E-E610-48F7-8F22-0EAB5959D94F}" dt="2019-02-15T13:59:28.258" v="405" actId="20577"/>
        <pc:sldMkLst>
          <pc:docMk/>
          <pc:sldMk cId="4054512841" sldId="337"/>
        </pc:sldMkLst>
        <pc:spChg chg="mod">
          <ac:chgData name="" userId="" providerId="" clId="Web-{29C4360E-E610-48F7-8F22-0EAB5959D94F}" dt="2019-02-15T13:59:14.507" v="396" actId="20577"/>
          <ac:spMkLst>
            <pc:docMk/>
            <pc:sldMk cId="4054512841" sldId="337"/>
            <ac:spMk id="2" creationId="{00000000-0000-0000-0000-000000000000}"/>
          </ac:spMkLst>
        </pc:spChg>
        <pc:spChg chg="mod">
          <ac:chgData name="" userId="" providerId="" clId="Web-{29C4360E-E610-48F7-8F22-0EAB5959D94F}" dt="2019-02-15T13:59:28.258" v="405" actId="20577"/>
          <ac:spMkLst>
            <pc:docMk/>
            <pc:sldMk cId="4054512841" sldId="337"/>
            <ac:spMk id="3" creationId="{00000000-0000-0000-0000-000000000000}"/>
          </ac:spMkLst>
        </pc:spChg>
      </pc:sldChg>
      <pc:sldChg chg="modSp">
        <pc:chgData name="" userId="" providerId="" clId="Web-{29C4360E-E610-48F7-8F22-0EAB5959D94F}" dt="2019-02-15T13:59:08.068" v="393" actId="20577"/>
        <pc:sldMkLst>
          <pc:docMk/>
          <pc:sldMk cId="4158512592" sldId="340"/>
        </pc:sldMkLst>
        <pc:spChg chg="mod">
          <ac:chgData name="" userId="" providerId="" clId="Web-{29C4360E-E610-48F7-8F22-0EAB5959D94F}" dt="2019-02-15T13:59:08.068" v="393" actId="20577"/>
          <ac:spMkLst>
            <pc:docMk/>
            <pc:sldMk cId="4158512592" sldId="340"/>
            <ac:spMk id="2" creationId="{00000000-0000-0000-0000-000000000000}"/>
          </ac:spMkLst>
        </pc:spChg>
      </pc:sldChg>
    </pc:docChg>
  </pc:docChgLst>
  <pc:docChgLst>
    <pc:chgData clId="Web-{BBED580F-A7DB-4EFF-8E2A-2C7BE514E0EF}"/>
    <pc:docChg chg="modSld">
      <pc:chgData name="" userId="" providerId="" clId="Web-{BBED580F-A7DB-4EFF-8E2A-2C7BE514E0EF}" dt="2019-02-06T13:29:49.372" v="2235" actId="14100"/>
      <pc:docMkLst>
        <pc:docMk/>
      </pc:docMkLst>
      <pc:sldChg chg="addCm">
        <pc:chgData name="" userId="" providerId="" clId="Web-{BBED580F-A7DB-4EFF-8E2A-2C7BE514E0EF}" dt="2019-02-06T13:16:23.721" v="2005"/>
        <pc:sldMkLst>
          <pc:docMk/>
          <pc:sldMk cId="1911890163" sldId="258"/>
        </pc:sldMkLst>
      </pc:sldChg>
      <pc:sldChg chg="addCm">
        <pc:chgData name="" userId="" providerId="" clId="Web-{BBED580F-A7DB-4EFF-8E2A-2C7BE514E0EF}" dt="2019-02-06T12:31:46.051" v="916"/>
        <pc:sldMkLst>
          <pc:docMk/>
          <pc:sldMk cId="3294431739" sldId="309"/>
        </pc:sldMkLst>
      </pc:sldChg>
      <pc:sldChg chg="modSp">
        <pc:chgData name="" userId="" providerId="" clId="Web-{BBED580F-A7DB-4EFF-8E2A-2C7BE514E0EF}" dt="2019-02-06T11:56:20.622" v="111" actId="20577"/>
        <pc:sldMkLst>
          <pc:docMk/>
          <pc:sldMk cId="2950228934" sldId="320"/>
        </pc:sldMkLst>
        <pc:spChg chg="mod">
          <ac:chgData name="" userId="" providerId="" clId="Web-{BBED580F-A7DB-4EFF-8E2A-2C7BE514E0EF}" dt="2019-02-06T11:56:20.622" v="111" actId="20577"/>
          <ac:spMkLst>
            <pc:docMk/>
            <pc:sldMk cId="2950228934" sldId="320"/>
            <ac:spMk id="3" creationId="{00000000-0000-0000-0000-000000000000}"/>
          </ac:spMkLst>
        </pc:spChg>
      </pc:sldChg>
      <pc:sldChg chg="addSp modSp">
        <pc:chgData name="" userId="" providerId="" clId="Web-{BBED580F-A7DB-4EFF-8E2A-2C7BE514E0EF}" dt="2019-02-06T12:27:30.372" v="914"/>
        <pc:sldMkLst>
          <pc:docMk/>
          <pc:sldMk cId="988400010" sldId="329"/>
        </pc:sldMkLst>
        <pc:spChg chg="mod">
          <ac:chgData name="" userId="" providerId="" clId="Web-{BBED580F-A7DB-4EFF-8E2A-2C7BE514E0EF}" dt="2019-02-06T12:27:30.372" v="914"/>
          <ac:spMkLst>
            <pc:docMk/>
            <pc:sldMk cId="988400010" sldId="329"/>
            <ac:spMk id="3" creationId="{00000000-0000-0000-0000-000000000000}"/>
          </ac:spMkLst>
        </pc:spChg>
        <pc:spChg chg="add mod">
          <ac:chgData name="" userId="" providerId="" clId="Web-{BBED580F-A7DB-4EFF-8E2A-2C7BE514E0EF}" dt="2019-02-06T12:22:36.267" v="669" actId="20577"/>
          <ac:spMkLst>
            <pc:docMk/>
            <pc:sldMk cId="988400010" sldId="329"/>
            <ac:spMk id="6" creationId="{2D0BE9AA-E25C-4DD6-A5EB-81981C1499E3}"/>
          </ac:spMkLst>
        </pc:spChg>
        <pc:picChg chg="add mod">
          <ac:chgData name="" userId="" providerId="" clId="Web-{BBED580F-A7DB-4EFF-8E2A-2C7BE514E0EF}" dt="2019-02-06T12:06:36.017" v="203" actId="1076"/>
          <ac:picMkLst>
            <pc:docMk/>
            <pc:sldMk cId="988400010" sldId="329"/>
            <ac:picMk id="4" creationId="{48DEAEFD-3267-4DBB-9BE5-C68713BD4DD4}"/>
          </ac:picMkLst>
        </pc:picChg>
      </pc:sldChg>
      <pc:sldChg chg="addCm">
        <pc:chgData name="" userId="" providerId="" clId="Web-{BBED580F-A7DB-4EFF-8E2A-2C7BE514E0EF}" dt="2019-02-06T12:29:06.999" v="915"/>
        <pc:sldMkLst>
          <pc:docMk/>
          <pc:sldMk cId="1567705117" sldId="331"/>
        </pc:sldMkLst>
      </pc:sldChg>
      <pc:sldChg chg="addSp delSp modSp">
        <pc:chgData name="" userId="" providerId="" clId="Web-{BBED580F-A7DB-4EFF-8E2A-2C7BE514E0EF}" dt="2019-02-06T13:29:49.372" v="2235" actId="14100"/>
        <pc:sldMkLst>
          <pc:docMk/>
          <pc:sldMk cId="211882446" sldId="333"/>
        </pc:sldMkLst>
        <pc:spChg chg="mod">
          <ac:chgData name="" userId="" providerId="" clId="Web-{BBED580F-A7DB-4EFF-8E2A-2C7BE514E0EF}" dt="2019-02-06T13:29:49.372" v="2235" actId="14100"/>
          <ac:spMkLst>
            <pc:docMk/>
            <pc:sldMk cId="211882446" sldId="333"/>
            <ac:spMk id="3" creationId="{00000000-0000-0000-0000-000000000000}"/>
          </ac:spMkLst>
        </pc:spChg>
        <pc:spChg chg="add mod">
          <ac:chgData name="" userId="" providerId="" clId="Web-{BBED580F-A7DB-4EFF-8E2A-2C7BE514E0EF}" dt="2019-02-06T13:27:43.618" v="2174" actId="1076"/>
          <ac:spMkLst>
            <pc:docMk/>
            <pc:sldMk cId="211882446" sldId="333"/>
            <ac:spMk id="10" creationId="{8D795398-0208-45FC-A3BB-BE4CFF9AF9E6}"/>
          </ac:spMkLst>
        </pc:spChg>
        <pc:spChg chg="add mod">
          <ac:chgData name="" userId="" providerId="" clId="Web-{BBED580F-A7DB-4EFF-8E2A-2C7BE514E0EF}" dt="2019-02-06T13:28:25.838" v="2183" actId="14100"/>
          <ac:spMkLst>
            <pc:docMk/>
            <pc:sldMk cId="211882446" sldId="333"/>
            <ac:spMk id="11" creationId="{7FA48369-03CB-4EDC-A4CD-970B4ADA0153}"/>
          </ac:spMkLst>
        </pc:spChg>
        <pc:spChg chg="add del">
          <ac:chgData name="" userId="" providerId="" clId="Web-{BBED580F-A7DB-4EFF-8E2A-2C7BE514E0EF}" dt="2019-02-06T13:28:40.248" v="2195"/>
          <ac:spMkLst>
            <pc:docMk/>
            <pc:sldMk cId="211882446" sldId="333"/>
            <ac:spMk id="12" creationId="{0C42952C-926C-46E3-9D76-2BFC44AEFEBD}"/>
          </ac:spMkLst>
        </pc:spChg>
        <pc:spChg chg="add del mod">
          <ac:chgData name="" userId="" providerId="" clId="Web-{BBED580F-A7DB-4EFF-8E2A-2C7BE514E0EF}" dt="2019-02-06T13:28:38.307" v="2194"/>
          <ac:spMkLst>
            <pc:docMk/>
            <pc:sldMk cId="211882446" sldId="333"/>
            <ac:spMk id="13" creationId="{9D0DED78-0C50-4A6A-9223-4B619165EA0A}"/>
          </ac:spMkLst>
        </pc:spChg>
        <pc:spChg chg="add del">
          <ac:chgData name="" userId="" providerId="" clId="Web-{BBED580F-A7DB-4EFF-8E2A-2C7BE514E0EF}" dt="2019-02-06T13:28:35.448" v="2191"/>
          <ac:spMkLst>
            <pc:docMk/>
            <pc:sldMk cId="211882446" sldId="333"/>
            <ac:spMk id="14" creationId="{8DF4F9D7-80C4-467A-983B-A50BF345409D}"/>
          </ac:spMkLst>
        </pc:spChg>
        <pc:spChg chg="add del">
          <ac:chgData name="" userId="" providerId="" clId="Web-{BBED580F-A7DB-4EFF-8E2A-2C7BE514E0EF}" dt="2019-02-06T13:28:33.916" v="2190"/>
          <ac:spMkLst>
            <pc:docMk/>
            <pc:sldMk cId="211882446" sldId="333"/>
            <ac:spMk id="15" creationId="{4F3135AA-E6B0-43E0-876D-11D62F9263FE}"/>
          </ac:spMkLst>
        </pc:spChg>
        <pc:spChg chg="add mod">
          <ac:chgData name="" userId="" providerId="" clId="Web-{BBED580F-A7DB-4EFF-8E2A-2C7BE514E0EF}" dt="2019-02-06T13:29:05.887" v="2229" actId="1076"/>
          <ac:spMkLst>
            <pc:docMk/>
            <pc:sldMk cId="211882446" sldId="333"/>
            <ac:spMk id="16" creationId="{5603C540-2AA2-49A0-BAB9-5AC03E95D071}"/>
          </ac:spMkLst>
        </pc:spChg>
        <pc:picChg chg="add del mod">
          <ac:chgData name="" userId="" providerId="" clId="Web-{BBED580F-A7DB-4EFF-8E2A-2C7BE514E0EF}" dt="2019-02-06T13:26:36.585" v="2161"/>
          <ac:picMkLst>
            <pc:docMk/>
            <pc:sldMk cId="211882446" sldId="333"/>
            <ac:picMk id="4" creationId="{CCD3DFB9-1D3D-451B-903B-E615A1AE1DFC}"/>
          </ac:picMkLst>
        </pc:picChg>
        <pc:picChg chg="add mod">
          <ac:chgData name="" userId="" providerId="" clId="Web-{BBED580F-A7DB-4EFF-8E2A-2C7BE514E0EF}" dt="2019-02-06T13:27:15.617" v="2164" actId="1076"/>
          <ac:picMkLst>
            <pc:docMk/>
            <pc:sldMk cId="211882446" sldId="333"/>
            <ac:picMk id="6" creationId="{6FBED0A3-4ADE-4512-B436-A9A224084D75}"/>
          </ac:picMkLst>
        </pc:picChg>
        <pc:picChg chg="add mod">
          <ac:chgData name="" userId="" providerId="" clId="Web-{BBED580F-A7DB-4EFF-8E2A-2C7BE514E0EF}" dt="2019-02-06T13:27:13.945" v="2163" actId="1076"/>
          <ac:picMkLst>
            <pc:docMk/>
            <pc:sldMk cId="211882446" sldId="333"/>
            <ac:picMk id="8" creationId="{0556F8CF-3EA7-416D-87EF-18289001640C}"/>
          </ac:picMkLst>
        </pc:picChg>
        <pc:picChg chg="add mod">
          <ac:chgData name="" userId="" providerId="" clId="Web-{BBED580F-A7DB-4EFF-8E2A-2C7BE514E0EF}" dt="2019-02-06T13:29:33.387" v="2233" actId="1076"/>
          <ac:picMkLst>
            <pc:docMk/>
            <pc:sldMk cId="211882446" sldId="333"/>
            <ac:picMk id="17" creationId="{975FAA94-7861-4DA6-A1DF-0F71CAD8CA9F}"/>
          </ac:picMkLst>
        </pc:picChg>
      </pc:sldChg>
    </pc:docChg>
  </pc:docChgLst>
  <pc:docChgLst>
    <pc:chgData clId="Web-{26C5C04D-8F24-486B-9023-F941D47A57E5}"/>
    <pc:docChg chg="addSld modSld sldOrd">
      <pc:chgData name="" userId="" providerId="" clId="Web-{26C5C04D-8F24-486B-9023-F941D47A57E5}" dt="2019-02-06T15:29:00.779" v="1280" actId="1076"/>
      <pc:docMkLst>
        <pc:docMk/>
      </pc:docMkLst>
      <pc:sldChg chg="addCm">
        <pc:chgData name="" userId="" providerId="" clId="Web-{26C5C04D-8F24-486B-9023-F941D47A57E5}" dt="2019-02-06T15:13:25.342" v="1122"/>
        <pc:sldMkLst>
          <pc:docMk/>
          <pc:sldMk cId="1810224671" sldId="269"/>
        </pc:sldMkLst>
      </pc:sldChg>
      <pc:sldChg chg="addSp delSp modSp">
        <pc:chgData name="" userId="" providerId="" clId="Web-{26C5C04D-8F24-486B-9023-F941D47A57E5}" dt="2019-02-06T15:19:22.760" v="1197" actId="1076"/>
        <pc:sldMkLst>
          <pc:docMk/>
          <pc:sldMk cId="414804256" sldId="312"/>
        </pc:sldMkLst>
        <pc:spChg chg="add mod">
          <ac:chgData name="" userId="" providerId="" clId="Web-{26C5C04D-8F24-486B-9023-F941D47A57E5}" dt="2019-02-06T15:17:52.132" v="1132" actId="14100"/>
          <ac:spMkLst>
            <pc:docMk/>
            <pc:sldMk cId="414804256" sldId="312"/>
            <ac:spMk id="7" creationId="{79E34231-1A92-4DFE-972B-21D6218741A8}"/>
          </ac:spMkLst>
        </pc:spChg>
        <pc:spChg chg="add mod">
          <ac:chgData name="" userId="" providerId="" clId="Web-{26C5C04D-8F24-486B-9023-F941D47A57E5}" dt="2019-02-06T15:19:22.557" v="1192" actId="14100"/>
          <ac:spMkLst>
            <pc:docMk/>
            <pc:sldMk cId="414804256" sldId="312"/>
            <ac:spMk id="8" creationId="{14D3DF34-7FA9-41E4-8FC4-659043322FC5}"/>
          </ac:spMkLst>
        </pc:spChg>
        <pc:picChg chg="del">
          <ac:chgData name="" userId="" providerId="" clId="Web-{26C5C04D-8F24-486B-9023-F941D47A57E5}" dt="2019-02-06T15:17:06.255" v="1123"/>
          <ac:picMkLst>
            <pc:docMk/>
            <pc:sldMk cId="414804256" sldId="312"/>
            <ac:picMk id="4" creationId="{94B5313A-0802-4BB2-AA93-B1319E58FF10}"/>
          </ac:picMkLst>
        </pc:picChg>
        <pc:picChg chg="add mod">
          <ac:chgData name="" userId="" providerId="" clId="Web-{26C5C04D-8F24-486B-9023-F941D47A57E5}" dt="2019-02-06T15:17:22.381" v="1125" actId="1076"/>
          <ac:picMkLst>
            <pc:docMk/>
            <pc:sldMk cId="414804256" sldId="312"/>
            <ac:picMk id="5" creationId="{5F8F8506-1023-4B95-8E46-A2C26C9AA2CF}"/>
          </ac:picMkLst>
        </pc:picChg>
        <pc:picChg chg="add mod">
          <ac:chgData name="" userId="" providerId="" clId="Web-{26C5C04D-8F24-486B-9023-F941D47A57E5}" dt="2019-02-06T15:19:22.760" v="1197" actId="1076"/>
          <ac:picMkLst>
            <pc:docMk/>
            <pc:sldMk cId="414804256" sldId="312"/>
            <ac:picMk id="9" creationId="{A6645C0E-6819-47E7-8207-1F672C5FE9D7}"/>
          </ac:picMkLst>
        </pc:picChg>
      </pc:sldChg>
      <pc:sldChg chg="addSp delSp modSp">
        <pc:chgData name="" userId="" providerId="" clId="Web-{26C5C04D-8F24-486B-9023-F941D47A57E5}" dt="2019-02-06T14:33:21.263" v="758" actId="14100"/>
        <pc:sldMkLst>
          <pc:docMk/>
          <pc:sldMk cId="523424513" sldId="334"/>
        </pc:sldMkLst>
        <pc:spChg chg="mod">
          <ac:chgData name="" userId="" providerId="" clId="Web-{26C5C04D-8F24-486B-9023-F941D47A57E5}" dt="2019-02-06T14:33:21.263" v="758" actId="14100"/>
          <ac:spMkLst>
            <pc:docMk/>
            <pc:sldMk cId="523424513" sldId="334"/>
            <ac:spMk id="3" creationId="{00000000-0000-0000-0000-000000000000}"/>
          </ac:spMkLst>
        </pc:spChg>
        <pc:spChg chg="add mod">
          <ac:chgData name="" userId="" providerId="" clId="Web-{26C5C04D-8F24-486B-9023-F941D47A57E5}" dt="2019-02-06T14:23:58.573" v="563" actId="1076"/>
          <ac:spMkLst>
            <pc:docMk/>
            <pc:sldMk cId="523424513" sldId="334"/>
            <ac:spMk id="8" creationId="{EC91F500-1C11-49B0-9E1C-67DE09642535}"/>
          </ac:spMkLst>
        </pc:spChg>
        <pc:spChg chg="add mod">
          <ac:chgData name="" userId="" providerId="" clId="Web-{26C5C04D-8F24-486B-9023-F941D47A57E5}" dt="2019-02-06T14:24:02.135" v="564" actId="1076"/>
          <ac:spMkLst>
            <pc:docMk/>
            <pc:sldMk cId="523424513" sldId="334"/>
            <ac:spMk id="9" creationId="{5AE2752C-3864-4DF4-965D-9C2983AABA8F}"/>
          </ac:spMkLst>
        </pc:spChg>
        <pc:spChg chg="add del">
          <ac:chgData name="" userId="" providerId="" clId="Web-{26C5C04D-8F24-486B-9023-F941D47A57E5}" dt="2019-02-06T14:23:09.040" v="504"/>
          <ac:spMkLst>
            <pc:docMk/>
            <pc:sldMk cId="523424513" sldId="334"/>
            <ac:spMk id="10" creationId="{9BCD3D6F-6777-4834-BC32-66408991E81F}"/>
          </ac:spMkLst>
        </pc:spChg>
        <pc:spChg chg="add mod">
          <ac:chgData name="" userId="" providerId="" clId="Web-{26C5C04D-8F24-486B-9023-F941D47A57E5}" dt="2019-02-06T14:24:08.948" v="566" actId="14100"/>
          <ac:spMkLst>
            <pc:docMk/>
            <pc:sldMk cId="523424513" sldId="334"/>
            <ac:spMk id="11" creationId="{D3D8DDA5-59D7-4401-966D-04EC77A5E22D}"/>
          </ac:spMkLst>
        </pc:spChg>
        <pc:picChg chg="add mod">
          <ac:chgData name="" userId="" providerId="" clId="Web-{26C5C04D-8F24-486B-9023-F941D47A57E5}" dt="2019-02-06T14:23:56.135" v="562" actId="1076"/>
          <ac:picMkLst>
            <pc:docMk/>
            <pc:sldMk cId="523424513" sldId="334"/>
            <ac:picMk id="4" creationId="{F6B64C8A-6BAB-4277-8C53-A33F7D746B07}"/>
          </ac:picMkLst>
        </pc:picChg>
        <pc:picChg chg="add mod">
          <ac:chgData name="" userId="" providerId="" clId="Web-{26C5C04D-8F24-486B-9023-F941D47A57E5}" dt="2019-02-06T14:23:54.869" v="561" actId="1076"/>
          <ac:picMkLst>
            <pc:docMk/>
            <pc:sldMk cId="523424513" sldId="334"/>
            <ac:picMk id="6" creationId="{FF3214DF-F3D6-4412-86C0-CDDF5CB5EF9A}"/>
          </ac:picMkLst>
        </pc:picChg>
        <pc:picChg chg="add mod">
          <ac:chgData name="" userId="" providerId="" clId="Web-{26C5C04D-8F24-486B-9023-F941D47A57E5}" dt="2019-02-06T14:24:39.371" v="570" actId="1076"/>
          <ac:picMkLst>
            <pc:docMk/>
            <pc:sldMk cId="523424513" sldId="334"/>
            <ac:picMk id="12" creationId="{6826763C-BBFD-478E-BA9C-2A3D811D614F}"/>
          </ac:picMkLst>
        </pc:picChg>
      </pc:sldChg>
      <pc:sldChg chg="addSp delSp modSp">
        <pc:chgData name="" userId="" providerId="" clId="Web-{26C5C04D-8F24-486B-9023-F941D47A57E5}" dt="2019-02-06T15:11:24.447" v="1121"/>
        <pc:sldMkLst>
          <pc:docMk/>
          <pc:sldMk cId="4054512841" sldId="337"/>
        </pc:sldMkLst>
        <pc:spChg chg="mod">
          <ac:chgData name="" userId="" providerId="" clId="Web-{26C5C04D-8F24-486B-9023-F941D47A57E5}" dt="2019-02-06T15:07:43.206" v="1077" actId="1076"/>
          <ac:spMkLst>
            <pc:docMk/>
            <pc:sldMk cId="4054512841" sldId="337"/>
            <ac:spMk id="3" creationId="{00000000-0000-0000-0000-000000000000}"/>
          </ac:spMkLst>
        </pc:spChg>
        <pc:spChg chg="add mod">
          <ac:chgData name="" userId="" providerId="" clId="Web-{26C5C04D-8F24-486B-9023-F941D47A57E5}" dt="2019-02-06T15:08:23.488" v="1089" actId="1076"/>
          <ac:spMkLst>
            <pc:docMk/>
            <pc:sldMk cId="4054512841" sldId="337"/>
            <ac:spMk id="6" creationId="{A68B8DB1-50A5-4AA5-B9AE-128C3F0DD8CB}"/>
          </ac:spMkLst>
        </pc:spChg>
        <pc:spChg chg="add mod">
          <ac:chgData name="" userId="" providerId="" clId="Web-{26C5C04D-8F24-486B-9023-F941D47A57E5}" dt="2019-02-06T15:10:16.414" v="1101" actId="14100"/>
          <ac:spMkLst>
            <pc:docMk/>
            <pc:sldMk cId="4054512841" sldId="337"/>
            <ac:spMk id="9" creationId="{21CA18B2-31FE-4035-B20C-2373D6186AC5}"/>
          </ac:spMkLst>
        </pc:spChg>
        <pc:spChg chg="add mod">
          <ac:chgData name="" userId="" providerId="" clId="Web-{26C5C04D-8F24-486B-9023-F941D47A57E5}" dt="2019-02-06T15:10:19.523" v="1106" actId="1076"/>
          <ac:spMkLst>
            <pc:docMk/>
            <pc:sldMk cId="4054512841" sldId="337"/>
            <ac:spMk id="10" creationId="{2194508E-CE85-43B9-AE14-DF40F0E74AB7}"/>
          </ac:spMkLst>
        </pc:spChg>
        <pc:spChg chg="add mod">
          <ac:chgData name="" userId="" providerId="" clId="Web-{26C5C04D-8F24-486B-9023-F941D47A57E5}" dt="2019-02-06T15:10:38.086" v="1114" actId="1076"/>
          <ac:spMkLst>
            <pc:docMk/>
            <pc:sldMk cId="4054512841" sldId="337"/>
            <ac:spMk id="11" creationId="{11CC4D27-8D46-4603-8641-378BB85ACD03}"/>
          </ac:spMkLst>
        </pc:spChg>
        <pc:spChg chg="add del mod">
          <ac:chgData name="" userId="" providerId="" clId="Web-{26C5C04D-8F24-486B-9023-F941D47A57E5}" dt="2019-02-06T15:11:24.447" v="1121"/>
          <ac:spMkLst>
            <pc:docMk/>
            <pc:sldMk cId="4054512841" sldId="337"/>
            <ac:spMk id="12" creationId="{EB245A3D-1F3F-48B6-B694-54F476E9F14B}"/>
          </ac:spMkLst>
        </pc:spChg>
        <pc:picChg chg="add mod">
          <ac:chgData name="" userId="" providerId="" clId="Web-{26C5C04D-8F24-486B-9023-F941D47A57E5}" dt="2019-02-06T15:07:29.737" v="1070" actId="1076"/>
          <ac:picMkLst>
            <pc:docMk/>
            <pc:sldMk cId="4054512841" sldId="337"/>
            <ac:picMk id="4" creationId="{79DD7756-56EC-415B-BAE0-AB379EA13C9A}"/>
          </ac:picMkLst>
        </pc:picChg>
        <pc:picChg chg="add mod">
          <ac:chgData name="" userId="" providerId="" clId="Web-{26C5C04D-8F24-486B-9023-F941D47A57E5}" dt="2019-02-06T15:09:45.600" v="1093" actId="1076"/>
          <ac:picMkLst>
            <pc:docMk/>
            <pc:sldMk cId="4054512841" sldId="337"/>
            <ac:picMk id="7" creationId="{E832749D-605D-44C1-B3C8-29650011D6FC}"/>
          </ac:picMkLst>
        </pc:picChg>
        <pc:picChg chg="add mod">
          <ac:chgData name="" userId="" providerId="" clId="Web-{26C5C04D-8F24-486B-9023-F941D47A57E5}" dt="2019-02-06T15:11:11.384" v="1117" actId="1076"/>
          <ac:picMkLst>
            <pc:docMk/>
            <pc:sldMk cId="4054512841" sldId="337"/>
            <ac:picMk id="13" creationId="{F085A765-99E6-49B9-BE33-8BE5A839C4A8}"/>
          </ac:picMkLst>
        </pc:picChg>
      </pc:sldChg>
      <pc:sldChg chg="addSp delSp modSp new ord">
        <pc:chgData name="" userId="" providerId="" clId="Web-{26C5C04D-8F24-486B-9023-F941D47A57E5}" dt="2019-02-06T15:27:11.588" v="1239" actId="20577"/>
        <pc:sldMkLst>
          <pc:docMk/>
          <pc:sldMk cId="696073991" sldId="338"/>
        </pc:sldMkLst>
        <pc:spChg chg="mod">
          <ac:chgData name="" userId="" providerId="" clId="Web-{26C5C04D-8F24-486B-9023-F941D47A57E5}" dt="2019-02-06T15:27:11.588" v="1239" actId="20577"/>
          <ac:spMkLst>
            <pc:docMk/>
            <pc:sldMk cId="696073991" sldId="338"/>
            <ac:spMk id="2" creationId="{C2A5952D-A15F-4B70-9BED-FA50D14DD2CA}"/>
          </ac:spMkLst>
        </pc:spChg>
        <pc:spChg chg="del">
          <ac:chgData name="" userId="" providerId="" clId="Web-{26C5C04D-8F24-486B-9023-F941D47A57E5}" dt="2019-02-06T15:23:51.019" v="1201"/>
          <ac:spMkLst>
            <pc:docMk/>
            <pc:sldMk cId="696073991" sldId="338"/>
            <ac:spMk id="3" creationId="{914337EB-8AB8-48B8-B54C-C0EF2AC01CB7}"/>
          </ac:spMkLst>
        </pc:spChg>
        <pc:spChg chg="add mod">
          <ac:chgData name="" userId="" providerId="" clId="Web-{26C5C04D-8F24-486B-9023-F941D47A57E5}" dt="2019-02-06T15:26:12.336" v="1224" actId="1076"/>
          <ac:spMkLst>
            <pc:docMk/>
            <pc:sldMk cId="696073991" sldId="338"/>
            <ac:spMk id="6" creationId="{C2BACA8D-6425-4812-9D75-352DFDF7148D}"/>
          </ac:spMkLst>
        </pc:spChg>
        <pc:picChg chg="add mod ord">
          <ac:chgData name="" userId="" providerId="" clId="Web-{26C5C04D-8F24-486B-9023-F941D47A57E5}" dt="2019-02-06T15:24:43.130" v="1210" actId="1076"/>
          <ac:picMkLst>
            <pc:docMk/>
            <pc:sldMk cId="696073991" sldId="338"/>
            <ac:picMk id="4" creationId="{6EA50CF0-5D69-4A1C-BDC6-E458A90ACC91}"/>
          </ac:picMkLst>
        </pc:picChg>
      </pc:sldChg>
      <pc:sldChg chg="addSp delSp modSp new">
        <pc:chgData name="" userId="" providerId="" clId="Web-{26C5C04D-8F24-486B-9023-F941D47A57E5}" dt="2019-02-06T15:29:00.779" v="1280" actId="1076"/>
        <pc:sldMkLst>
          <pc:docMk/>
          <pc:sldMk cId="3926148775" sldId="339"/>
        </pc:sldMkLst>
        <pc:spChg chg="mod">
          <ac:chgData name="" userId="" providerId="" clId="Web-{26C5C04D-8F24-486B-9023-F941D47A57E5}" dt="2019-02-06T15:27:21.557" v="1257" actId="14100"/>
          <ac:spMkLst>
            <pc:docMk/>
            <pc:sldMk cId="3926148775" sldId="339"/>
            <ac:spMk id="2" creationId="{C8FEB79A-77C5-4CD5-B850-3115C76763CC}"/>
          </ac:spMkLst>
        </pc:spChg>
        <pc:spChg chg="del">
          <ac:chgData name="" userId="" providerId="" clId="Web-{26C5C04D-8F24-486B-9023-F941D47A57E5}" dt="2019-02-06T15:27:02.572" v="1233"/>
          <ac:spMkLst>
            <pc:docMk/>
            <pc:sldMk cId="3926148775" sldId="339"/>
            <ac:spMk id="3" creationId="{45389149-DBA3-4C50-BC20-18207F2CC2BB}"/>
          </ac:spMkLst>
        </pc:spChg>
        <pc:spChg chg="add mod">
          <ac:chgData name="" userId="" providerId="" clId="Web-{26C5C04D-8F24-486B-9023-F941D47A57E5}" dt="2019-02-06T15:28:41.325" v="1277" actId="1076"/>
          <ac:spMkLst>
            <pc:docMk/>
            <pc:sldMk cId="3926148775" sldId="339"/>
            <ac:spMk id="6" creationId="{29ACAB82-F125-485B-AA31-F638DEB2DA34}"/>
          </ac:spMkLst>
        </pc:spChg>
        <pc:picChg chg="add mod ord">
          <ac:chgData name="" userId="" providerId="" clId="Web-{26C5C04D-8F24-486B-9023-F941D47A57E5}" dt="2019-02-06T15:29:00.779" v="1280" actId="1076"/>
          <ac:picMkLst>
            <pc:docMk/>
            <pc:sldMk cId="3926148775" sldId="339"/>
            <ac:picMk id="4" creationId="{5D2539B7-C4F0-4EFE-919B-0918088F7D56}"/>
          </ac:picMkLst>
        </pc:picChg>
      </pc:sldChg>
    </pc:docChg>
  </pc:docChgLst>
  <pc:docChgLst>
    <pc:chgData clId="Web-{764161A8-5423-4CAE-B34B-BF2ABB445B9D}"/>
    <pc:docChg chg="modSld">
      <pc:chgData name="" userId="" providerId="" clId="Web-{764161A8-5423-4CAE-B34B-BF2ABB445B9D}" dt="2019-02-15T11:01:05.384" v="256"/>
      <pc:docMkLst>
        <pc:docMk/>
      </pc:docMkLst>
      <pc:sldChg chg="modNotes">
        <pc:chgData name="" userId="" providerId="" clId="Web-{764161A8-5423-4CAE-B34B-BF2ABB445B9D}" dt="2019-02-15T11:01:05.384" v="256"/>
        <pc:sldMkLst>
          <pc:docMk/>
          <pc:sldMk cId="1911890163" sldId="258"/>
        </pc:sldMkLst>
      </pc:sldChg>
      <pc:sldChg chg="modNotes">
        <pc:chgData name="" userId="" providerId="" clId="Web-{764161A8-5423-4CAE-B34B-BF2ABB445B9D}" dt="2019-02-15T10:53:19.447" v="84"/>
        <pc:sldMkLst>
          <pc:docMk/>
          <pc:sldMk cId="3294431739" sldId="309"/>
        </pc:sldMkLst>
      </pc:sldChg>
      <pc:sldChg chg="modNotes">
        <pc:chgData name="" userId="" providerId="" clId="Web-{764161A8-5423-4CAE-B34B-BF2ABB445B9D}" dt="2019-02-15T10:57:11.579" v="164"/>
        <pc:sldMkLst>
          <pc:docMk/>
          <pc:sldMk cId="1567705117" sldId="331"/>
        </pc:sldMkLst>
      </pc:sldChg>
    </pc:docChg>
  </pc:docChgLst>
  <pc:docChgLst>
    <pc:chgData clId="Web-{AD0DDE2F-6444-43AD-8B7D-C62B061B9F66}"/>
    <pc:docChg chg="modSld">
      <pc:chgData name="" userId="" providerId="" clId="Web-{AD0DDE2F-6444-43AD-8B7D-C62B061B9F66}" dt="2019-02-05T16:37:38.049" v="1585" actId="1076"/>
      <pc:docMkLst>
        <pc:docMk/>
      </pc:docMkLst>
      <pc:sldChg chg="addSp modSp">
        <pc:chgData name="" userId="" providerId="" clId="Web-{AD0DDE2F-6444-43AD-8B7D-C62B061B9F66}" dt="2019-02-05T15:41:54.830" v="439" actId="1076"/>
        <pc:sldMkLst>
          <pc:docMk/>
          <pc:sldMk cId="414804256" sldId="312"/>
        </pc:sldMkLst>
        <pc:spChg chg="mod">
          <ac:chgData name="" userId="" providerId="" clId="Web-{AD0DDE2F-6444-43AD-8B7D-C62B061B9F66}" dt="2019-02-05T15:41:52.048" v="438" actId="14100"/>
          <ac:spMkLst>
            <pc:docMk/>
            <pc:sldMk cId="414804256" sldId="312"/>
            <ac:spMk id="3" creationId="{00000000-0000-0000-0000-000000000000}"/>
          </ac:spMkLst>
        </pc:spChg>
        <pc:picChg chg="add mod">
          <ac:chgData name="" userId="" providerId="" clId="Web-{AD0DDE2F-6444-43AD-8B7D-C62B061B9F66}" dt="2019-02-05T15:41:54.830" v="439" actId="1076"/>
          <ac:picMkLst>
            <pc:docMk/>
            <pc:sldMk cId="414804256" sldId="312"/>
            <ac:picMk id="4" creationId="{94B5313A-0802-4BB2-AA93-B1319E58FF10}"/>
          </ac:picMkLst>
        </pc:picChg>
      </pc:sldChg>
      <pc:sldChg chg="addSp delSp modSp">
        <pc:chgData name="" userId="" providerId="" clId="Web-{AD0DDE2F-6444-43AD-8B7D-C62B061B9F66}" dt="2019-02-05T16:11:19.310" v="976" actId="20577"/>
        <pc:sldMkLst>
          <pc:docMk/>
          <pc:sldMk cId="3000951018" sldId="314"/>
        </pc:sldMkLst>
        <pc:spChg chg="mod">
          <ac:chgData name="" userId="" providerId="" clId="Web-{AD0DDE2F-6444-43AD-8B7D-C62B061B9F66}" dt="2019-02-05T16:11:19.310" v="976" actId="20577"/>
          <ac:spMkLst>
            <pc:docMk/>
            <pc:sldMk cId="3000951018" sldId="314"/>
            <ac:spMk id="3" creationId="{00000000-0000-0000-0000-000000000000}"/>
          </ac:spMkLst>
        </pc:spChg>
        <pc:picChg chg="add mod">
          <ac:chgData name="" userId="" providerId="" clId="Web-{AD0DDE2F-6444-43AD-8B7D-C62B061B9F66}" dt="2019-02-05T15:58:46.879" v="788" actId="14100"/>
          <ac:picMkLst>
            <pc:docMk/>
            <pc:sldMk cId="3000951018" sldId="314"/>
            <ac:picMk id="4" creationId="{4309EF3E-69E8-4C27-A1CF-E638D4CE9BD6}"/>
          </ac:picMkLst>
        </pc:picChg>
        <pc:cxnChg chg="add del mod">
          <ac:chgData name="" userId="" providerId="" clId="Web-{AD0DDE2F-6444-43AD-8B7D-C62B061B9F66}" dt="2019-02-05T16:00:57.399" v="798"/>
          <ac:cxnSpMkLst>
            <pc:docMk/>
            <pc:sldMk cId="3000951018" sldId="314"/>
            <ac:cxnSpMk id="6" creationId="{58110B5E-6479-479D-BB75-83C79DF82930}"/>
          </ac:cxnSpMkLst>
        </pc:cxnChg>
      </pc:sldChg>
      <pc:sldChg chg="addSp modSp">
        <pc:chgData name="" userId="" providerId="" clId="Web-{AD0DDE2F-6444-43AD-8B7D-C62B061B9F66}" dt="2019-02-05T16:37:38.049" v="1585" actId="1076"/>
        <pc:sldMkLst>
          <pc:docMk/>
          <pc:sldMk cId="385516023" sldId="315"/>
        </pc:sldMkLst>
        <pc:spChg chg="mod">
          <ac:chgData name="" userId="" providerId="" clId="Web-{AD0DDE2F-6444-43AD-8B7D-C62B061B9F66}" dt="2019-02-05T16:36:17.078" v="1565" actId="1076"/>
          <ac:spMkLst>
            <pc:docMk/>
            <pc:sldMk cId="385516023" sldId="315"/>
            <ac:spMk id="2" creationId="{00000000-0000-0000-0000-000000000000}"/>
          </ac:spMkLst>
        </pc:spChg>
        <pc:spChg chg="mod">
          <ac:chgData name="" userId="" providerId="" clId="Web-{AD0DDE2F-6444-43AD-8B7D-C62B061B9F66}" dt="2019-02-05T16:34:29.621" v="1560" actId="14100"/>
          <ac:spMkLst>
            <pc:docMk/>
            <pc:sldMk cId="385516023" sldId="315"/>
            <ac:spMk id="3" creationId="{00000000-0000-0000-0000-000000000000}"/>
          </ac:spMkLst>
        </pc:spChg>
        <pc:spChg chg="add mod">
          <ac:chgData name="" userId="" providerId="" clId="Web-{AD0DDE2F-6444-43AD-8B7D-C62B061B9F66}" dt="2019-02-05T16:36:43.907" v="1581" actId="1076"/>
          <ac:spMkLst>
            <pc:docMk/>
            <pc:sldMk cId="385516023" sldId="315"/>
            <ac:spMk id="8" creationId="{F45CEC4B-5005-46DB-9C40-09B396121DBD}"/>
          </ac:spMkLst>
        </pc:spChg>
        <pc:spChg chg="add mod">
          <ac:chgData name="" userId="" providerId="" clId="Web-{AD0DDE2F-6444-43AD-8B7D-C62B061B9F66}" dt="2019-02-05T16:36:30.953" v="1572" actId="1076"/>
          <ac:spMkLst>
            <pc:docMk/>
            <pc:sldMk cId="385516023" sldId="315"/>
            <ac:spMk id="9" creationId="{B023E249-AB31-4A14-9873-5286057BD429}"/>
          </ac:spMkLst>
        </pc:spChg>
        <pc:picChg chg="add mod">
          <ac:chgData name="" userId="" providerId="" clId="Web-{AD0DDE2F-6444-43AD-8B7D-C62B061B9F66}" dt="2019-02-05T16:34:20.839" v="1557" actId="1076"/>
          <ac:picMkLst>
            <pc:docMk/>
            <pc:sldMk cId="385516023" sldId="315"/>
            <ac:picMk id="4" creationId="{537FBAE7-99B2-4DD9-ABC8-23DDE86C815E}"/>
          </ac:picMkLst>
        </pc:picChg>
        <pc:picChg chg="add mod">
          <ac:chgData name="" userId="" providerId="" clId="Web-{AD0DDE2F-6444-43AD-8B7D-C62B061B9F66}" dt="2019-02-05T16:35:02.341" v="1562" actId="1076"/>
          <ac:picMkLst>
            <pc:docMk/>
            <pc:sldMk cId="385516023" sldId="315"/>
            <ac:picMk id="6" creationId="{1AFC5E70-4C63-45A3-84B4-F9B9B38FEC5E}"/>
          </ac:picMkLst>
        </pc:picChg>
        <pc:picChg chg="add mod">
          <ac:chgData name="" userId="" providerId="" clId="Web-{AD0DDE2F-6444-43AD-8B7D-C62B061B9F66}" dt="2019-02-05T16:37:38.049" v="1585" actId="1076"/>
          <ac:picMkLst>
            <pc:docMk/>
            <pc:sldMk cId="385516023" sldId="315"/>
            <ac:picMk id="10" creationId="{9C014A9B-97C0-43A4-8723-39A8364B546A}"/>
          </ac:picMkLst>
        </pc:picChg>
      </pc:sldChg>
    </pc:docChg>
  </pc:docChgLst>
  <pc:docChgLst>
    <pc:chgData clId="Web-{76032588-7F27-43FF-856B-55E767F05804}"/>
    <pc:docChg chg="modSld">
      <pc:chgData name="" userId="" providerId="" clId="Web-{76032588-7F27-43FF-856B-55E767F05804}" dt="2019-02-07T09:25:04.089" v="21" actId="20577"/>
      <pc:docMkLst>
        <pc:docMk/>
      </pc:docMkLst>
      <pc:sldChg chg="modSp">
        <pc:chgData name="" userId="" providerId="" clId="Web-{76032588-7F27-43FF-856B-55E767F05804}" dt="2019-02-07T09:25:04.089" v="20" actId="20577"/>
        <pc:sldMkLst>
          <pc:docMk/>
          <pc:sldMk cId="414804256" sldId="312"/>
        </pc:sldMkLst>
        <pc:spChg chg="mod">
          <ac:chgData name="" userId="" providerId="" clId="Web-{76032588-7F27-43FF-856B-55E767F05804}" dt="2019-02-07T09:25:04.089" v="20" actId="20577"/>
          <ac:spMkLst>
            <pc:docMk/>
            <pc:sldMk cId="414804256" sldId="312"/>
            <ac:spMk id="3" creationId="{00000000-0000-0000-0000-000000000000}"/>
          </ac:spMkLst>
        </pc:spChg>
      </pc:sldChg>
    </pc:docChg>
  </pc:docChgLst>
  <pc:docChgLst>
    <pc:chgData clId="Web-{E3832B5E-6BB0-4CE7-91AB-37E51A855DA5}"/>
    <pc:docChg chg="modSld">
      <pc:chgData name="" userId="" providerId="" clId="Web-{E3832B5E-6BB0-4CE7-91AB-37E51A855DA5}" dt="2019-02-06T10:59:14.228" v="663" actId="20577"/>
      <pc:docMkLst>
        <pc:docMk/>
      </pc:docMkLst>
      <pc:sldChg chg="addSp modSp">
        <pc:chgData name="" userId="" providerId="" clId="Web-{E3832B5E-6BB0-4CE7-91AB-37E51A855DA5}" dt="2019-02-06T10:59:14.228" v="662" actId="20577"/>
        <pc:sldMkLst>
          <pc:docMk/>
          <pc:sldMk cId="2950228934" sldId="320"/>
        </pc:sldMkLst>
        <pc:spChg chg="mod">
          <ac:chgData name="" userId="" providerId="" clId="Web-{E3832B5E-6BB0-4CE7-91AB-37E51A855DA5}" dt="2019-02-06T10:59:14.228" v="662" actId="20577"/>
          <ac:spMkLst>
            <pc:docMk/>
            <pc:sldMk cId="2950228934" sldId="320"/>
            <ac:spMk id="3" creationId="{00000000-0000-0000-0000-000000000000}"/>
          </ac:spMkLst>
        </pc:spChg>
        <pc:spChg chg="add mod">
          <ac:chgData name="" userId="" providerId="" clId="Web-{E3832B5E-6BB0-4CE7-91AB-37E51A855DA5}" dt="2019-02-06T10:57:25.115" v="507" actId="1076"/>
          <ac:spMkLst>
            <pc:docMk/>
            <pc:sldMk cId="2950228934" sldId="320"/>
            <ac:spMk id="6" creationId="{1F80EE87-7AC6-48CB-96EC-A28A03D5C1B3}"/>
          </ac:spMkLst>
        </pc:spChg>
        <pc:picChg chg="add mod">
          <ac:chgData name="" userId="" providerId="" clId="Web-{E3832B5E-6BB0-4CE7-91AB-37E51A855DA5}" dt="2019-02-06T10:56:03.862" v="462" actId="14100"/>
          <ac:picMkLst>
            <pc:docMk/>
            <pc:sldMk cId="2950228934" sldId="320"/>
            <ac:picMk id="4" creationId="{61212926-5F90-4473-9B5C-607DE365B81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61989E-E442-4EAB-AC04-A78A0820095F}" type="datetimeFigureOut">
              <a:rPr lang="en-US"/>
              <a:t>4/9/2019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D51843-6C0E-4833-AED5-6787AC218152}" type="slidenum">
              <a:rPr lang="en-US"/>
              <a:t>‹#›</a:t>
            </a:fld>
            <a:endParaRPr lang="en-US"/>
          </a:p>
        </p:txBody>
      </p:sp>
    </p:spTree>
    <p:extLst>
      <p:ext uri="{BB962C8B-B14F-4D97-AF65-F5344CB8AC3E}">
        <p14:creationId xmlns:p14="http://schemas.microsoft.com/office/powerpoint/2010/main" val="6806702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Although Sheffield is famous for its steel works, metal manufacture never dominated enough to place any area of the city in the MINING &amp; metal work category. However we have included this picture of the Atlas Steel Works in Sheffield to illustrate metal manufacture.</a:t>
            </a:r>
          </a:p>
        </p:txBody>
      </p:sp>
      <p:sp>
        <p:nvSpPr>
          <p:cNvPr id="4" name="Slide Number Placeholder 3"/>
          <p:cNvSpPr>
            <a:spLocks noGrp="1"/>
          </p:cNvSpPr>
          <p:nvPr>
            <p:ph type="sldNum" sz="quarter" idx="5"/>
          </p:nvPr>
        </p:nvSpPr>
        <p:spPr/>
        <p:txBody>
          <a:bodyPr/>
          <a:lstStyle/>
          <a:p>
            <a:fld id="{C5D51843-6C0E-4833-AED5-6787AC218152}" type="slidenum">
              <a:rPr lang="en-US"/>
              <a:t>10</a:t>
            </a:fld>
            <a:endParaRPr lang="en-US"/>
          </a:p>
        </p:txBody>
      </p:sp>
    </p:spTree>
    <p:extLst>
      <p:ext uri="{BB962C8B-B14F-4D97-AF65-F5344CB8AC3E}">
        <p14:creationId xmlns:p14="http://schemas.microsoft.com/office/powerpoint/2010/main" val="2814733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Registration Sub-District of Conway, containing the town of </a:t>
            </a:r>
            <a:r>
              <a:rPr lang="en-US" dirty="0" err="1">
                <a:cs typeface="Calibri"/>
              </a:rPr>
              <a:t>Penmaenmawr</a:t>
            </a:r>
            <a:r>
              <a:rPr lang="en-US" dirty="0">
                <a:cs typeface="Calibri"/>
              </a:rPr>
              <a:t>, contained too large a rural hinterland to ever place it in the SEMI-RURAL category. However we have included this photograph as it nicely illustrates the 'town in an rural area' characteristic of SEMI-RURAL areas. </a:t>
            </a:r>
          </a:p>
        </p:txBody>
      </p:sp>
      <p:sp>
        <p:nvSpPr>
          <p:cNvPr id="4" name="Slide Number Placeholder 3"/>
          <p:cNvSpPr>
            <a:spLocks noGrp="1"/>
          </p:cNvSpPr>
          <p:nvPr>
            <p:ph type="sldNum" sz="quarter" idx="5"/>
          </p:nvPr>
        </p:nvSpPr>
        <p:spPr/>
        <p:txBody>
          <a:bodyPr/>
          <a:lstStyle/>
          <a:p>
            <a:fld id="{C5D51843-6C0E-4833-AED5-6787AC218152}" type="slidenum">
              <a:rPr lang="en-US"/>
              <a:t>29</a:t>
            </a:fld>
            <a:endParaRPr lang="en-US"/>
          </a:p>
        </p:txBody>
      </p:sp>
    </p:spTree>
    <p:extLst>
      <p:ext uri="{BB962C8B-B14F-4D97-AF65-F5344CB8AC3E}">
        <p14:creationId xmlns:p14="http://schemas.microsoft.com/office/powerpoint/2010/main" val="959391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town of Crewe was a very important </a:t>
            </a:r>
            <a:r>
              <a:rPr lang="en-US" dirty="0" err="1">
                <a:cs typeface="Calibri"/>
              </a:rPr>
              <a:t>centre</a:t>
            </a:r>
            <a:r>
              <a:rPr lang="en-US" dirty="0">
                <a:cs typeface="Calibri"/>
              </a:rPr>
              <a:t> for the railway industry, but the Registration Sub-District (called </a:t>
            </a:r>
            <a:r>
              <a:rPr lang="en-US" dirty="0" err="1">
                <a:cs typeface="Calibri"/>
              </a:rPr>
              <a:t>Wynbunbury</a:t>
            </a:r>
            <a:r>
              <a:rPr lang="en-US" dirty="0">
                <a:cs typeface="Calibri"/>
              </a:rPr>
              <a:t> between 1851 and 1881, and Crewe from 1891 to 1911) was set in a large rural hinterland which meant it was always classed as AGRICULTURAL or SEMI-RURAL. However we have included this photograph here as it nicely illustrates a busy railway junction.</a:t>
            </a:r>
          </a:p>
        </p:txBody>
      </p:sp>
      <p:sp>
        <p:nvSpPr>
          <p:cNvPr id="4" name="Slide Number Placeholder 3"/>
          <p:cNvSpPr>
            <a:spLocks noGrp="1"/>
          </p:cNvSpPr>
          <p:nvPr>
            <p:ph type="sldNum" sz="quarter" idx="5"/>
          </p:nvPr>
        </p:nvSpPr>
        <p:spPr/>
        <p:txBody>
          <a:bodyPr/>
          <a:lstStyle/>
          <a:p>
            <a:fld id="{C5D51843-6C0E-4833-AED5-6787AC218152}" type="slidenum">
              <a:rPr lang="en-US"/>
              <a:t>33</a:t>
            </a:fld>
            <a:endParaRPr lang="en-US"/>
          </a:p>
        </p:txBody>
      </p:sp>
    </p:spTree>
    <p:extLst>
      <p:ext uri="{BB962C8B-B14F-4D97-AF65-F5344CB8AC3E}">
        <p14:creationId xmlns:p14="http://schemas.microsoft.com/office/powerpoint/2010/main" val="3274987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75D40380-951B-4877-9365-A513AA92A09E}" type="datetimeFigureOut">
              <a:rPr lang="en-GB" smtClean="0"/>
              <a:pPr/>
              <a:t>09/04/2019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836DC14-CB6E-4800-A859-41B67011257E}" type="slidenum">
              <a:rPr lang="en-GB" smtClean="0"/>
              <a:pPr/>
              <a:t>‹#›</a:t>
            </a:fld>
            <a:endParaRPr lang="en-GB"/>
          </a:p>
        </p:txBody>
      </p:sp>
    </p:spTree>
    <p:extLst>
      <p:ext uri="{BB962C8B-B14F-4D97-AF65-F5344CB8AC3E}">
        <p14:creationId xmlns:p14="http://schemas.microsoft.com/office/powerpoint/2010/main" val="35955381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75D40380-951B-4877-9365-A513AA92A09E}" type="datetimeFigureOut">
              <a:rPr lang="en-GB" smtClean="0"/>
              <a:pPr/>
              <a:t>09/04/2019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836DC14-CB6E-4800-A859-41B67011257E}" type="slidenum">
              <a:rPr lang="en-GB" smtClean="0"/>
              <a:pPr/>
              <a:t>‹#›</a:t>
            </a:fld>
            <a:endParaRPr lang="en-GB"/>
          </a:p>
        </p:txBody>
      </p:sp>
    </p:spTree>
    <p:extLst>
      <p:ext uri="{BB962C8B-B14F-4D97-AF65-F5344CB8AC3E}">
        <p14:creationId xmlns:p14="http://schemas.microsoft.com/office/powerpoint/2010/main" val="2666308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75D40380-951B-4877-9365-A513AA92A09E}" type="datetimeFigureOut">
              <a:rPr lang="en-GB" smtClean="0"/>
              <a:pPr/>
              <a:t>09/04/2019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836DC14-CB6E-4800-A859-41B67011257E}" type="slidenum">
              <a:rPr lang="en-GB" smtClean="0"/>
              <a:pPr/>
              <a:t>‹#›</a:t>
            </a:fld>
            <a:endParaRPr lang="en-GB"/>
          </a:p>
        </p:txBody>
      </p:sp>
    </p:spTree>
    <p:extLst>
      <p:ext uri="{BB962C8B-B14F-4D97-AF65-F5344CB8AC3E}">
        <p14:creationId xmlns:p14="http://schemas.microsoft.com/office/powerpoint/2010/main" val="2482096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75D40380-951B-4877-9365-A513AA92A09E}" type="datetimeFigureOut">
              <a:rPr lang="en-GB" smtClean="0"/>
              <a:pPr/>
              <a:t>09/04/2019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836DC14-CB6E-4800-A859-41B67011257E}" type="slidenum">
              <a:rPr lang="en-GB" smtClean="0"/>
              <a:pPr/>
              <a:t>‹#›</a:t>
            </a:fld>
            <a:endParaRPr lang="en-GB"/>
          </a:p>
        </p:txBody>
      </p:sp>
    </p:spTree>
    <p:extLst>
      <p:ext uri="{BB962C8B-B14F-4D97-AF65-F5344CB8AC3E}">
        <p14:creationId xmlns:p14="http://schemas.microsoft.com/office/powerpoint/2010/main" val="3510906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5D40380-951B-4877-9365-A513AA92A09E}" type="datetimeFigureOut">
              <a:rPr lang="en-GB" smtClean="0"/>
              <a:pPr/>
              <a:t>09/04/2019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836DC14-CB6E-4800-A859-41B67011257E}" type="slidenum">
              <a:rPr lang="en-GB" smtClean="0"/>
              <a:pPr/>
              <a:t>‹#›</a:t>
            </a:fld>
            <a:endParaRPr lang="en-GB"/>
          </a:p>
        </p:txBody>
      </p:sp>
    </p:spTree>
    <p:extLst>
      <p:ext uri="{BB962C8B-B14F-4D97-AF65-F5344CB8AC3E}">
        <p14:creationId xmlns:p14="http://schemas.microsoft.com/office/powerpoint/2010/main" val="2755267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75D40380-951B-4877-9365-A513AA92A09E}" type="datetimeFigureOut">
              <a:rPr lang="en-GB" smtClean="0"/>
              <a:pPr/>
              <a:t>09/04/2019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836DC14-CB6E-4800-A859-41B67011257E}" type="slidenum">
              <a:rPr lang="en-GB" smtClean="0"/>
              <a:pPr/>
              <a:t>‹#›</a:t>
            </a:fld>
            <a:endParaRPr lang="en-GB"/>
          </a:p>
        </p:txBody>
      </p:sp>
    </p:spTree>
    <p:extLst>
      <p:ext uri="{BB962C8B-B14F-4D97-AF65-F5344CB8AC3E}">
        <p14:creationId xmlns:p14="http://schemas.microsoft.com/office/powerpoint/2010/main" val="3344312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75D40380-951B-4877-9365-A513AA92A09E}" type="datetimeFigureOut">
              <a:rPr lang="en-GB" smtClean="0"/>
              <a:pPr/>
              <a:t>09/04/2019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836DC14-CB6E-4800-A859-41B67011257E}" type="slidenum">
              <a:rPr lang="en-GB" smtClean="0"/>
              <a:pPr/>
              <a:t>‹#›</a:t>
            </a:fld>
            <a:endParaRPr lang="en-GB"/>
          </a:p>
        </p:txBody>
      </p:sp>
    </p:spTree>
    <p:extLst>
      <p:ext uri="{BB962C8B-B14F-4D97-AF65-F5344CB8AC3E}">
        <p14:creationId xmlns:p14="http://schemas.microsoft.com/office/powerpoint/2010/main" val="2711450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75D40380-951B-4877-9365-A513AA92A09E}" type="datetimeFigureOut">
              <a:rPr lang="en-GB" smtClean="0"/>
              <a:pPr/>
              <a:t>09/04/2019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836DC14-CB6E-4800-A859-41B67011257E}" type="slidenum">
              <a:rPr lang="en-GB" smtClean="0"/>
              <a:pPr/>
              <a:t>‹#›</a:t>
            </a:fld>
            <a:endParaRPr lang="en-GB"/>
          </a:p>
        </p:txBody>
      </p:sp>
    </p:spTree>
    <p:extLst>
      <p:ext uri="{BB962C8B-B14F-4D97-AF65-F5344CB8AC3E}">
        <p14:creationId xmlns:p14="http://schemas.microsoft.com/office/powerpoint/2010/main" val="2989940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D40380-951B-4877-9365-A513AA92A09E}" type="datetimeFigureOut">
              <a:rPr lang="en-GB" smtClean="0"/>
              <a:pPr/>
              <a:t>09/04/2019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836DC14-CB6E-4800-A859-41B67011257E}" type="slidenum">
              <a:rPr lang="en-GB" smtClean="0"/>
              <a:pPr/>
              <a:t>‹#›</a:t>
            </a:fld>
            <a:endParaRPr lang="en-GB"/>
          </a:p>
        </p:txBody>
      </p:sp>
    </p:spTree>
    <p:extLst>
      <p:ext uri="{BB962C8B-B14F-4D97-AF65-F5344CB8AC3E}">
        <p14:creationId xmlns:p14="http://schemas.microsoft.com/office/powerpoint/2010/main" val="2382280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5D40380-951B-4877-9365-A513AA92A09E}" type="datetimeFigureOut">
              <a:rPr lang="en-GB" smtClean="0"/>
              <a:pPr/>
              <a:t>09/04/2019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836DC14-CB6E-4800-A859-41B67011257E}" type="slidenum">
              <a:rPr lang="en-GB" smtClean="0"/>
              <a:pPr/>
              <a:t>‹#›</a:t>
            </a:fld>
            <a:endParaRPr lang="en-GB"/>
          </a:p>
        </p:txBody>
      </p:sp>
    </p:spTree>
    <p:extLst>
      <p:ext uri="{BB962C8B-B14F-4D97-AF65-F5344CB8AC3E}">
        <p14:creationId xmlns:p14="http://schemas.microsoft.com/office/powerpoint/2010/main" val="1613079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5D40380-951B-4877-9365-A513AA92A09E}" type="datetimeFigureOut">
              <a:rPr lang="en-GB" smtClean="0"/>
              <a:pPr/>
              <a:t>09/04/2019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836DC14-CB6E-4800-A859-41B67011257E}" type="slidenum">
              <a:rPr lang="en-GB" smtClean="0"/>
              <a:pPr/>
              <a:t>‹#›</a:t>
            </a:fld>
            <a:endParaRPr lang="en-GB"/>
          </a:p>
        </p:txBody>
      </p:sp>
    </p:spTree>
    <p:extLst>
      <p:ext uri="{BB962C8B-B14F-4D97-AF65-F5344CB8AC3E}">
        <p14:creationId xmlns:p14="http://schemas.microsoft.com/office/powerpoint/2010/main" val="605664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D40380-951B-4877-9365-A513AA92A09E}" type="datetimeFigureOut">
              <a:rPr lang="en-GB" smtClean="0"/>
              <a:pPr/>
              <a:t>09/04/2019</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36DC14-CB6E-4800-A859-41B67011257E}" type="slidenum">
              <a:rPr lang="en-GB" smtClean="0"/>
              <a:pPr/>
              <a:t>‹#›</a:t>
            </a:fld>
            <a:endParaRPr lang="en-GB"/>
          </a:p>
        </p:txBody>
      </p:sp>
    </p:spTree>
    <p:extLst>
      <p:ext uri="{BB962C8B-B14F-4D97-AF65-F5344CB8AC3E}">
        <p14:creationId xmlns:p14="http://schemas.microsoft.com/office/powerpoint/2010/main" val="30161881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www.lookandlearn.com/"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hyperlink" Target="http://www.lookandlearn.com/" TargetMode="External"/><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lookandlearn.com/" TargetMode="External"/><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lookandlearn.com/" TargetMode="External"/><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www.combedown.org/" TargetMode="External"/><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churchfarmvillage.org.uk/" TargetMode="External"/><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www.lookandlearn.com/" TargetMode="External"/><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www.lookandlearn.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hyperlink" Target="http://www.lookandlearn.com/" TargetMode="External"/><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www.lookandlearn.com/"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www.lookandlearn.com/" TargetMode="External"/><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hyperlink" Target="https://digital.library.lse.ac.uk/objects/lse:doq917suy"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hyperlink" Target="http://www.lookandlearn.com/"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www.lookandlearn.com/" TargetMode="External"/><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www.lookandlearn.com/" TargetMode="External"/><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hyperlink" Target="http://www.lookandlearn.com/" TargetMode="External"/><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www.picturesheffield.com/" TargetMode="External"/><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www.picturesheffield.com/" TargetMode="External"/><Relationship Id="rId2" Type="http://schemas.openxmlformats.org/officeDocument/2006/relationships/image" Target="../media/image51.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www.picturesheffield.com/" TargetMode="External"/><Relationship Id="rId2" Type="http://schemas.openxmlformats.org/officeDocument/2006/relationships/image" Target="../media/image52.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lookandlearn.com/"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www.lookandlearn.com/"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maggieblanck.com/Land/WE.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hyperlink" Target="http://www.lookandlearn.com/" TargetMode="External"/><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1110340" y="957942"/>
            <a:ext cx="9873343" cy="1245735"/>
          </a:xfrm>
        </p:spPr>
        <p:txBody>
          <a:bodyPr>
            <a:normAutofit/>
          </a:bodyPr>
          <a:lstStyle/>
          <a:p>
            <a:r>
              <a:rPr lang="en-GB" sz="4000" dirty="0">
                <a:latin typeface="+mn-lt"/>
              </a:rPr>
              <a:t>Populations Past:</a:t>
            </a:r>
            <a:br>
              <a:rPr lang="en-GB" sz="4000" dirty="0">
                <a:latin typeface="+mn-lt"/>
              </a:rPr>
            </a:br>
            <a:r>
              <a:rPr lang="en-GB" sz="4000" dirty="0">
                <a:latin typeface="+mn-lt"/>
              </a:rPr>
              <a:t>Atlas of Victorian and Edwardian Population</a:t>
            </a:r>
          </a:p>
        </p:txBody>
      </p:sp>
      <p:sp>
        <p:nvSpPr>
          <p:cNvPr id="9" name="Subtitle 8"/>
          <p:cNvSpPr>
            <a:spLocks noGrp="1"/>
          </p:cNvSpPr>
          <p:nvPr>
            <p:ph type="subTitle" idx="1"/>
          </p:nvPr>
        </p:nvSpPr>
        <p:spPr>
          <a:xfrm>
            <a:off x="1475011" y="2457118"/>
            <a:ext cx="9144000" cy="1655762"/>
          </a:xfrm>
        </p:spPr>
        <p:txBody>
          <a:bodyPr>
            <a:normAutofit/>
          </a:bodyPr>
          <a:lstStyle/>
          <a:p>
            <a:endParaRPr lang="en-GB" sz="3200" dirty="0"/>
          </a:p>
          <a:p>
            <a:r>
              <a:rPr lang="en-GB" sz="5200" dirty="0"/>
              <a:t>Types of Place Image Gallery</a:t>
            </a:r>
          </a:p>
        </p:txBody>
      </p:sp>
      <p:pic>
        <p:nvPicPr>
          <p:cNvPr id="5" name="Picture 4"/>
          <p:cNvPicPr>
            <a:picLocks noChangeAspect="1"/>
          </p:cNvPicPr>
          <p:nvPr/>
        </p:nvPicPr>
        <p:blipFill>
          <a:blip r:embed="rId2"/>
          <a:stretch>
            <a:fillRect/>
          </a:stretch>
        </p:blipFill>
        <p:spPr>
          <a:xfrm>
            <a:off x="4601233" y="4366321"/>
            <a:ext cx="2891560" cy="2175993"/>
          </a:xfrm>
          <a:prstGeom prst="rect">
            <a:avLst/>
          </a:prstGeom>
        </p:spPr>
      </p:pic>
    </p:spTree>
    <p:extLst>
      <p:ext uri="{BB962C8B-B14F-4D97-AF65-F5344CB8AC3E}">
        <p14:creationId xmlns:p14="http://schemas.microsoft.com/office/powerpoint/2010/main" val="15306164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latin typeface="+mn-lt"/>
              </a:rPr>
              <a:t>MINING Places 2</a:t>
            </a:r>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341525" y="1431329"/>
            <a:ext cx="3486859" cy="4646463"/>
          </a:xfrm>
        </p:spPr>
      </p:pic>
      <p:sp>
        <p:nvSpPr>
          <p:cNvPr id="4" name="TextBox 3"/>
          <p:cNvSpPr txBox="1"/>
          <p:nvPr/>
        </p:nvSpPr>
        <p:spPr>
          <a:xfrm>
            <a:off x="2404210" y="6151158"/>
            <a:ext cx="747064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Calibri"/>
                <a:ea typeface="+mn-ea"/>
                <a:cs typeface="+mn-cs"/>
              </a:rPr>
              <a:t>The </a:t>
            </a:r>
            <a:r>
              <a:rPr kumimoji="0" lang="en-GB" sz="1200" b="0" i="0" u="none" strike="noStrike" kern="1200" cap="none" spc="0" normalizeH="0" baseline="0" noProof="0" dirty="0" err="1">
                <a:ln>
                  <a:noFill/>
                </a:ln>
                <a:solidFill>
                  <a:prstClr val="black"/>
                </a:solidFill>
                <a:effectLst/>
                <a:uLnTx/>
                <a:uFillTx/>
                <a:latin typeface="Calibri"/>
                <a:ea typeface="+mn-ea"/>
                <a:cs typeface="+mn-cs"/>
              </a:rPr>
              <a:t>Nasmyth</a:t>
            </a:r>
            <a:r>
              <a:rPr kumimoji="0" lang="en-GB" sz="1200" b="0" i="0" u="none" strike="noStrike" kern="1200" cap="none" spc="0" normalizeH="0" baseline="0" noProof="0" dirty="0">
                <a:ln>
                  <a:noFill/>
                </a:ln>
                <a:solidFill>
                  <a:prstClr val="black"/>
                </a:solidFill>
                <a:effectLst/>
                <a:uLnTx/>
                <a:uFillTx/>
                <a:latin typeface="Calibri"/>
                <a:ea typeface="+mn-ea"/>
                <a:cs typeface="+mn-cs"/>
              </a:rPr>
              <a:t> Hammer at work at the Atlas Steel Works, Sheffield, 1902. </a:t>
            </a:r>
            <a:br>
              <a:rPr kumimoji="0" lang="en-GB" sz="1200" b="0" i="0" u="none" strike="noStrike" kern="1200" cap="none" spc="0" normalizeH="0" baseline="0" noProof="0" dirty="0">
                <a:ln>
                  <a:noFill/>
                </a:ln>
                <a:solidFill>
                  <a:prstClr val="black"/>
                </a:solidFill>
                <a:effectLst/>
                <a:uLnTx/>
                <a:uFillTx/>
                <a:latin typeface="Calibri"/>
                <a:ea typeface="+mn-ea"/>
                <a:cs typeface="+mn-cs"/>
              </a:rPr>
            </a:br>
            <a:r>
              <a:rPr kumimoji="0" lang="en-GB" sz="1200" b="0" i="0" u="none" strike="noStrike" kern="1200" cap="none" spc="0" normalizeH="0" baseline="0" noProof="0" dirty="0">
                <a:ln>
                  <a:noFill/>
                </a:ln>
                <a:solidFill>
                  <a:prstClr val="black"/>
                </a:solidFill>
                <a:effectLst/>
                <a:uLnTx/>
                <a:uFillTx/>
                <a:latin typeface="Calibri"/>
                <a:ea typeface="+mn-ea"/>
                <a:cs typeface="+mn-cs"/>
              </a:rPr>
              <a:t>Illustration for Britain At Work, A Pictorial Description of our National Industries (</a:t>
            </a:r>
            <a:r>
              <a:rPr kumimoji="0" lang="en-GB" sz="1200" b="0" i="0" u="none" strike="noStrike" kern="1200" cap="none" spc="0" normalizeH="0" baseline="0" noProof="0" dirty="0" err="1">
                <a:ln>
                  <a:noFill/>
                </a:ln>
                <a:solidFill>
                  <a:prstClr val="black"/>
                </a:solidFill>
                <a:effectLst/>
                <a:uLnTx/>
                <a:uFillTx/>
                <a:latin typeface="Calibri"/>
                <a:ea typeface="+mn-ea"/>
                <a:cs typeface="+mn-cs"/>
              </a:rPr>
              <a:t>Cassell</a:t>
            </a:r>
            <a:r>
              <a:rPr kumimoji="0" lang="en-GB" sz="1200" b="0" i="0" u="none" strike="noStrike" kern="1200" cap="none" spc="0" normalizeH="0" baseline="0" noProof="0" dirty="0">
                <a:ln>
                  <a:noFill/>
                </a:ln>
                <a:solidFill>
                  <a:prstClr val="black"/>
                </a:solidFill>
                <a:effectLst/>
                <a:uLnTx/>
                <a:uFillTx/>
                <a:latin typeface="Calibri"/>
                <a:ea typeface="+mn-ea"/>
                <a:cs typeface="+mn-cs"/>
              </a:rPr>
              <a:t>, 1902).</a:t>
            </a:r>
            <a:br>
              <a:rPr kumimoji="0" lang="en-GB" sz="1200" b="0" i="0" u="none" strike="noStrike" kern="1200" cap="none" spc="0" normalizeH="0" baseline="0" noProof="0" dirty="0">
                <a:ln>
                  <a:noFill/>
                </a:ln>
                <a:solidFill>
                  <a:prstClr val="black"/>
                </a:solidFill>
                <a:effectLst/>
                <a:uLnTx/>
                <a:uFillTx/>
                <a:latin typeface="Calibri"/>
                <a:ea typeface="+mn-ea"/>
                <a:cs typeface="+mn-cs"/>
              </a:rPr>
            </a:br>
            <a:r>
              <a:rPr kumimoji="0" lang="en-GB" altLang="en-US" sz="1200" b="0" i="0" u="none" strike="noStrike" kern="1200" cap="none" spc="0" normalizeH="0" baseline="0" noProof="0" dirty="0">
                <a:ln>
                  <a:noFill/>
                </a:ln>
                <a:solidFill>
                  <a:prstClr val="black"/>
                </a:solidFill>
                <a:effectLst/>
                <a:uLnTx/>
                <a:uFillTx/>
                <a:latin typeface="Calibri"/>
                <a:ea typeface="+mn-ea"/>
                <a:cs typeface="+mn-cs"/>
              </a:rPr>
              <a:t>Credit: Reproduced by permission of </a:t>
            </a:r>
            <a:r>
              <a:rPr kumimoji="0" lang="en-GB" sz="1200" b="0" i="0" u="none" strike="noStrike" kern="1200" cap="none" spc="0" normalizeH="0" baseline="0" noProof="0" dirty="0">
                <a:ln>
                  <a:noFill/>
                </a:ln>
                <a:solidFill>
                  <a:prstClr val="black"/>
                </a:solidFill>
                <a:effectLst/>
                <a:uLnTx/>
                <a:uFillTx/>
                <a:latin typeface="Calibri"/>
                <a:ea typeface="+mn-ea"/>
                <a:cs typeface="+mn-cs"/>
              </a:rPr>
              <a:t>Look and Learn History Picture Library </a:t>
            </a:r>
            <a:r>
              <a:rPr kumimoji="0" lang="en-GB" sz="1200" b="0" i="0" u="none" strike="noStrike" kern="1200" cap="none" spc="0" normalizeH="0" baseline="0" noProof="0" dirty="0">
                <a:ln>
                  <a:noFill/>
                </a:ln>
                <a:solidFill>
                  <a:prstClr val="black"/>
                </a:solidFill>
                <a:effectLst/>
                <a:uLnTx/>
                <a:uFillTx/>
                <a:latin typeface="Calibri"/>
                <a:ea typeface="+mn-ea"/>
                <a:cs typeface="+mn-cs"/>
                <a:hlinkClick r:id="rId4"/>
              </a:rPr>
              <a:t>www.lookandlearn.com</a:t>
            </a:r>
            <a:r>
              <a:rPr kumimoji="0" lang="en-GB" sz="1200" b="0" i="0" u="none" strike="noStrike" kern="1200" cap="none" spc="0" normalizeH="0" baseline="0" noProof="0" dirty="0">
                <a:ln>
                  <a:noFill/>
                </a:ln>
                <a:solidFill>
                  <a:prstClr val="black"/>
                </a:solidFill>
                <a:effectLst/>
                <a:uLnTx/>
                <a:uFillTx/>
                <a:latin typeface="Calibri"/>
                <a:ea typeface="+mn-ea"/>
                <a:cs typeface="+mn-cs"/>
              </a:rPr>
              <a:t> </a:t>
            </a:r>
          </a:p>
        </p:txBody>
      </p:sp>
    </p:spTree>
    <p:extLst>
      <p:ext uri="{BB962C8B-B14F-4D97-AF65-F5344CB8AC3E}">
        <p14:creationId xmlns:p14="http://schemas.microsoft.com/office/powerpoint/2010/main" val="3294431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latin typeface="+mn-lt"/>
              </a:rPr>
              <a:t>MINING Places 3</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899620" y="1573701"/>
            <a:ext cx="6392759" cy="4351338"/>
          </a:xfrm>
        </p:spPr>
      </p:pic>
      <p:sp>
        <p:nvSpPr>
          <p:cNvPr id="4" name="Rectangle 3"/>
          <p:cNvSpPr/>
          <p:nvPr/>
        </p:nvSpPr>
        <p:spPr>
          <a:xfrm>
            <a:off x="3048000" y="6078902"/>
            <a:ext cx="6096000" cy="461665"/>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altLang="en-US" sz="1200" b="0" i="0" u="none" strike="noStrike" kern="1200" cap="none" spc="0" normalizeH="0" baseline="0" noProof="0" dirty="0">
                <a:ln>
                  <a:noFill/>
                </a:ln>
                <a:solidFill>
                  <a:prstClr val="black"/>
                </a:solidFill>
                <a:effectLst/>
                <a:uLnTx/>
                <a:uFillTx/>
                <a:latin typeface="Calibri"/>
                <a:ea typeface="+mn-ea"/>
                <a:cs typeface="+mn-cs"/>
              </a:rPr>
              <a:t>Lead mining group, date unknown. </a:t>
            </a:r>
            <a:br>
              <a:rPr kumimoji="0" lang="en-GB" altLang="en-US" sz="1200" b="0" i="0" u="none" strike="noStrike" kern="1200" cap="none" spc="0" normalizeH="0" baseline="0" noProof="0" dirty="0">
                <a:ln>
                  <a:noFill/>
                </a:ln>
                <a:solidFill>
                  <a:prstClr val="black"/>
                </a:solidFill>
                <a:effectLst/>
                <a:uLnTx/>
                <a:uFillTx/>
                <a:latin typeface="Calibri"/>
                <a:ea typeface="+mn-ea"/>
                <a:cs typeface="+mn-cs"/>
              </a:rPr>
            </a:br>
            <a:r>
              <a:rPr kumimoji="0" lang="en-GB" altLang="en-US" sz="1200" b="0" i="0" u="none" strike="noStrike" kern="1200" cap="none" spc="0" normalizeH="0" baseline="0" noProof="0" dirty="0">
                <a:ln>
                  <a:noFill/>
                </a:ln>
                <a:solidFill>
                  <a:prstClr val="black"/>
                </a:solidFill>
                <a:effectLst/>
                <a:uLnTx/>
                <a:uFillTx/>
                <a:latin typeface="Calibri"/>
                <a:ea typeface="+mn-ea"/>
                <a:cs typeface="+mn-cs"/>
              </a:rPr>
              <a:t>The People’s Collection. Credit: Reproduced by permission of Beamish Museum Ltd.</a:t>
            </a:r>
          </a:p>
        </p:txBody>
      </p:sp>
    </p:spTree>
    <p:extLst>
      <p:ext uri="{BB962C8B-B14F-4D97-AF65-F5344CB8AC3E}">
        <p14:creationId xmlns:p14="http://schemas.microsoft.com/office/powerpoint/2010/main" val="3372655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latin typeface="+mn-lt"/>
              </a:rPr>
              <a:t>MINING Places 4</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88163" y="1629680"/>
            <a:ext cx="6015674" cy="4351338"/>
          </a:xfrm>
        </p:spPr>
      </p:pic>
      <p:sp>
        <p:nvSpPr>
          <p:cNvPr id="5" name="Rectangle 4"/>
          <p:cNvSpPr/>
          <p:nvPr/>
        </p:nvSpPr>
        <p:spPr>
          <a:xfrm>
            <a:off x="3048000" y="6078902"/>
            <a:ext cx="6096000" cy="646331"/>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altLang="en-US" sz="1200" b="0" i="0" u="none" strike="noStrike" kern="1200" cap="none" spc="0" normalizeH="0" baseline="0" noProof="0" dirty="0">
                <a:ln>
                  <a:noFill/>
                </a:ln>
                <a:solidFill>
                  <a:prstClr val="black"/>
                </a:solidFill>
                <a:effectLst/>
                <a:uLnTx/>
                <a:uFillTx/>
                <a:latin typeface="Calibri"/>
                <a:ea typeface="+mn-ea"/>
                <a:cs typeface="+mn-cs"/>
              </a:rPr>
              <a:t>A miner examining the situation after a coal blast. </a:t>
            </a:r>
            <a:r>
              <a:rPr kumimoji="0" lang="en-GB" altLang="en-US" sz="1200" b="0" i="0" u="none" strike="noStrike" kern="1200" cap="none" spc="0" normalizeH="0" baseline="0" noProof="0" dirty="0" err="1">
                <a:ln>
                  <a:noFill/>
                </a:ln>
                <a:solidFill>
                  <a:prstClr val="black"/>
                </a:solidFill>
                <a:effectLst/>
                <a:uLnTx/>
                <a:uFillTx/>
                <a:latin typeface="Calibri"/>
                <a:ea typeface="+mn-ea"/>
                <a:cs typeface="+mn-cs"/>
              </a:rPr>
              <a:t>Ashington</a:t>
            </a:r>
            <a:r>
              <a:rPr kumimoji="0" lang="en-GB" altLang="en-US" sz="1200" b="0" i="0" u="none" strike="noStrike" kern="1200" cap="none" spc="0" normalizeH="0" baseline="0" noProof="0" dirty="0">
                <a:ln>
                  <a:noFill/>
                </a:ln>
                <a:solidFill>
                  <a:prstClr val="black"/>
                </a:solidFill>
                <a:effectLst/>
                <a:uLnTx/>
                <a:uFillTx/>
                <a:latin typeface="Calibri"/>
                <a:ea typeface="+mn-ea"/>
                <a:cs typeface="+mn-cs"/>
              </a:rPr>
              <a:t> Colliery, Northumberland, c. 1910. From an album produced by </a:t>
            </a:r>
            <a:r>
              <a:rPr kumimoji="0" lang="en-GB" altLang="en-US" sz="1200" b="0" i="0" u="none" strike="noStrike" kern="1200" cap="none" spc="0" normalizeH="0" baseline="0" noProof="0" dirty="0" err="1">
                <a:ln>
                  <a:noFill/>
                </a:ln>
                <a:solidFill>
                  <a:prstClr val="black"/>
                </a:solidFill>
                <a:effectLst/>
                <a:uLnTx/>
                <a:uFillTx/>
                <a:latin typeface="Calibri"/>
                <a:ea typeface="+mn-ea"/>
                <a:cs typeface="+mn-cs"/>
              </a:rPr>
              <a:t>Ashington</a:t>
            </a:r>
            <a:r>
              <a:rPr kumimoji="0" lang="en-GB" altLang="en-US" sz="1200" b="0" i="0" u="none" strike="noStrike" kern="1200" cap="none" spc="0" normalizeH="0" baseline="0" noProof="0" dirty="0">
                <a:ln>
                  <a:noFill/>
                </a:ln>
                <a:solidFill>
                  <a:prstClr val="black"/>
                </a:solidFill>
                <a:effectLst/>
                <a:uLnTx/>
                <a:uFillTx/>
                <a:latin typeface="Calibri"/>
                <a:ea typeface="+mn-ea"/>
                <a:cs typeface="+mn-cs"/>
              </a:rPr>
              <a:t> Coal Co, 1911. The People’s Collection.</a:t>
            </a:r>
            <a:br>
              <a:rPr kumimoji="0" lang="en-GB" altLang="en-US" sz="1200" b="0" i="0" u="none" strike="noStrike" kern="1200" cap="none" spc="0" normalizeH="0" baseline="0" noProof="0" dirty="0">
                <a:ln>
                  <a:noFill/>
                </a:ln>
                <a:solidFill>
                  <a:prstClr val="black"/>
                </a:solidFill>
                <a:effectLst/>
                <a:uLnTx/>
                <a:uFillTx/>
                <a:latin typeface="Calibri"/>
                <a:ea typeface="+mn-ea"/>
                <a:cs typeface="+mn-cs"/>
              </a:rPr>
            </a:br>
            <a:r>
              <a:rPr kumimoji="0" lang="en-GB" altLang="en-US" sz="1200" b="0" i="0" u="none" strike="noStrike" kern="1200" cap="none" spc="0" normalizeH="0" baseline="0" noProof="0" dirty="0">
                <a:ln>
                  <a:noFill/>
                </a:ln>
                <a:solidFill>
                  <a:prstClr val="black"/>
                </a:solidFill>
                <a:effectLst/>
                <a:uLnTx/>
                <a:uFillTx/>
                <a:latin typeface="Calibri"/>
                <a:ea typeface="+mn-ea"/>
                <a:cs typeface="+mn-cs"/>
              </a:rPr>
              <a:t>Credit: Reproduced by permission of Beamish Museum Ltd.</a:t>
            </a:r>
          </a:p>
        </p:txBody>
      </p:sp>
    </p:spTree>
    <p:extLst>
      <p:ext uri="{BB962C8B-B14F-4D97-AF65-F5344CB8AC3E}">
        <p14:creationId xmlns:p14="http://schemas.microsoft.com/office/powerpoint/2010/main" val="1453003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4415" y="236171"/>
            <a:ext cx="10515600" cy="1325563"/>
          </a:xfrm>
        </p:spPr>
        <p:txBody>
          <a:bodyPr/>
          <a:lstStyle/>
          <a:p>
            <a:pPr algn="ctr"/>
            <a:r>
              <a:rPr lang="en-GB" dirty="0">
                <a:latin typeface="+mn-lt"/>
              </a:rPr>
              <a:t>PROFESSIONAL Places</a:t>
            </a:r>
          </a:p>
        </p:txBody>
      </p:sp>
      <p:sp>
        <p:nvSpPr>
          <p:cNvPr id="3" name="Content Placeholder 2"/>
          <p:cNvSpPr>
            <a:spLocks noGrp="1"/>
          </p:cNvSpPr>
          <p:nvPr>
            <p:ph idx="1"/>
          </p:nvPr>
        </p:nvSpPr>
        <p:spPr>
          <a:xfrm>
            <a:off x="838200" y="1462210"/>
            <a:ext cx="7924801" cy="4925768"/>
          </a:xfrm>
        </p:spPr>
        <p:txBody>
          <a:bodyPr vert="horz" lIns="91440" tIns="45720" rIns="91440" bIns="45720" rtlCol="0" anchor="t">
            <a:normAutofit fontScale="70000" lnSpcReduction="20000"/>
          </a:bodyPr>
          <a:lstStyle/>
          <a:p>
            <a:r>
              <a:rPr lang="en-GB" dirty="0"/>
              <a:t>In 1851 professional areas occupied a tight horseshoe shape around western London, from Walthamstow in the North-East to Eltham in the South-East, taking in districts such as Hampstead, Hendon, Kensington, Wimbledon and Brixton. </a:t>
            </a:r>
          </a:p>
          <a:p>
            <a:r>
              <a:rPr lang="en-GB" dirty="0">
                <a:cs typeface="Calibri"/>
              </a:rPr>
              <a:t>Over time this expanded and gradually moved outwards, so that by 1911 most of Surrey and eastern Berkshire were classed as PROFESSIONAL. </a:t>
            </a:r>
          </a:p>
          <a:p>
            <a:r>
              <a:rPr lang="en-GB" dirty="0">
                <a:cs typeface="Calibri"/>
              </a:rPr>
              <a:t>The only areas in London to remain in the PROFESSIONAL category throughout were in the west: including Mayfair, South Kensington and Belgravia.</a:t>
            </a:r>
          </a:p>
          <a:p>
            <a:r>
              <a:rPr lang="en-GB" dirty="0">
                <a:cs typeface="Calibri"/>
              </a:rPr>
              <a:t>Outside of London, other places, such Clifton in Bristol and Edgbaston in Birmingham, also had small areas which could be classed as PROFESSIONAL from early on, and the number of these places grew dramatically across the period.</a:t>
            </a:r>
          </a:p>
          <a:p>
            <a:r>
              <a:rPr lang="en-GB" dirty="0">
                <a:cs typeface="Calibri"/>
              </a:rPr>
              <a:t>PROFESSIONAL places are defined by larger than average numbers of people working in professional occupations, including doctors, lawyers, and teachers, and also above average numbers of servants to keep house for them. Many of these professional people will have commuted to city centres to work.</a:t>
            </a:r>
          </a:p>
        </p:txBody>
      </p:sp>
      <p:pic>
        <p:nvPicPr>
          <p:cNvPr id="4" name="Picture 4" descr="A close up of a map&#10;&#10;Description generated with high confidence">
            <a:extLst>
              <a:ext uri="{FF2B5EF4-FFF2-40B4-BE49-F238E27FC236}">
                <a16:creationId xmlns:a16="http://schemas.microsoft.com/office/drawing/2014/main" id="{537FBAE7-99B2-4DD9-ABC8-23DDE86C815E}"/>
              </a:ext>
            </a:extLst>
          </p:cNvPr>
          <p:cNvPicPr>
            <a:picLocks noChangeAspect="1"/>
          </p:cNvPicPr>
          <p:nvPr/>
        </p:nvPicPr>
        <p:blipFill>
          <a:blip r:embed="rId2" cstate="print"/>
          <a:stretch>
            <a:fillRect/>
          </a:stretch>
        </p:blipFill>
        <p:spPr>
          <a:xfrm>
            <a:off x="9132277" y="905155"/>
            <a:ext cx="2743200" cy="2449613"/>
          </a:xfrm>
          <a:prstGeom prst="rect">
            <a:avLst/>
          </a:prstGeom>
        </p:spPr>
      </p:pic>
      <p:pic>
        <p:nvPicPr>
          <p:cNvPr id="6" name="Picture 6" descr="A close up of a map&#10;&#10;Description generated with high confidence">
            <a:extLst>
              <a:ext uri="{FF2B5EF4-FFF2-40B4-BE49-F238E27FC236}">
                <a16:creationId xmlns:a16="http://schemas.microsoft.com/office/drawing/2014/main" id="{1AFC5E70-4C63-45A3-84B4-F9B9B38FEC5E}"/>
              </a:ext>
            </a:extLst>
          </p:cNvPr>
          <p:cNvPicPr>
            <a:picLocks noChangeAspect="1"/>
          </p:cNvPicPr>
          <p:nvPr/>
        </p:nvPicPr>
        <p:blipFill>
          <a:blip r:embed="rId3" cstate="print"/>
          <a:stretch>
            <a:fillRect/>
          </a:stretch>
        </p:blipFill>
        <p:spPr>
          <a:xfrm>
            <a:off x="9132277" y="3488116"/>
            <a:ext cx="2743200" cy="2449122"/>
          </a:xfrm>
          <a:prstGeom prst="rect">
            <a:avLst/>
          </a:prstGeom>
        </p:spPr>
      </p:pic>
      <p:sp>
        <p:nvSpPr>
          <p:cNvPr id="8" name="TextBox 7">
            <a:extLst>
              <a:ext uri="{FF2B5EF4-FFF2-40B4-BE49-F238E27FC236}">
                <a16:creationId xmlns:a16="http://schemas.microsoft.com/office/drawing/2014/main" id="{F45CEC4B-5005-46DB-9C40-09B396121DBD}"/>
              </a:ext>
            </a:extLst>
          </p:cNvPr>
          <p:cNvSpPr txBox="1"/>
          <p:nvPr/>
        </p:nvSpPr>
        <p:spPr>
          <a:xfrm>
            <a:off x="9097108" y="5602014"/>
            <a:ext cx="668216"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1911</a:t>
            </a:r>
            <a:endParaRPr lang="en-US" dirty="0">
              <a:cs typeface="Calibri"/>
            </a:endParaRPr>
          </a:p>
        </p:txBody>
      </p:sp>
      <p:sp>
        <p:nvSpPr>
          <p:cNvPr id="9" name="TextBox 8">
            <a:extLst>
              <a:ext uri="{FF2B5EF4-FFF2-40B4-BE49-F238E27FC236}">
                <a16:creationId xmlns:a16="http://schemas.microsoft.com/office/drawing/2014/main" id="{B023E249-AB31-4A14-9873-5286057BD429}"/>
              </a:ext>
            </a:extLst>
          </p:cNvPr>
          <p:cNvSpPr txBox="1"/>
          <p:nvPr/>
        </p:nvSpPr>
        <p:spPr>
          <a:xfrm>
            <a:off x="9099306" y="2979253"/>
            <a:ext cx="820616"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1851</a:t>
            </a:r>
            <a:endParaRPr lang="en-US" dirty="0">
              <a:cs typeface="Calibri"/>
            </a:endParaRPr>
          </a:p>
        </p:txBody>
      </p:sp>
      <p:pic>
        <p:nvPicPr>
          <p:cNvPr id="10" name="Picture 10" descr="A close up of text on a white background&#10;&#10;Description generated with very high confidence">
            <a:extLst>
              <a:ext uri="{FF2B5EF4-FFF2-40B4-BE49-F238E27FC236}">
                <a16:creationId xmlns:a16="http://schemas.microsoft.com/office/drawing/2014/main" id="{9C014A9B-97C0-43A4-8723-39A8364B546A}"/>
              </a:ext>
            </a:extLst>
          </p:cNvPr>
          <p:cNvPicPr>
            <a:picLocks noChangeAspect="1"/>
          </p:cNvPicPr>
          <p:nvPr/>
        </p:nvPicPr>
        <p:blipFill>
          <a:blip r:embed="rId4" cstate="print"/>
          <a:stretch>
            <a:fillRect/>
          </a:stretch>
        </p:blipFill>
        <p:spPr>
          <a:xfrm>
            <a:off x="8865577" y="761773"/>
            <a:ext cx="1014047" cy="1191358"/>
          </a:xfrm>
          <a:prstGeom prst="rect">
            <a:avLst/>
          </a:prstGeom>
        </p:spPr>
      </p:pic>
      <p:sp>
        <p:nvSpPr>
          <p:cNvPr id="5" name="TextBox 4">
            <a:extLst>
              <a:ext uri="{FF2B5EF4-FFF2-40B4-BE49-F238E27FC236}">
                <a16:creationId xmlns:a16="http://schemas.microsoft.com/office/drawing/2014/main" id="{F628E2E5-8393-48ED-892F-3ADE46BD5F57}"/>
              </a:ext>
            </a:extLst>
          </p:cNvPr>
          <p:cNvSpPr txBox="1"/>
          <p:nvPr/>
        </p:nvSpPr>
        <p:spPr>
          <a:xfrm>
            <a:off x="9045539" y="5935075"/>
            <a:ext cx="3440006" cy="9195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 expansion of PROFESSIONAL areas around London</a:t>
            </a:r>
          </a:p>
        </p:txBody>
      </p:sp>
    </p:spTree>
    <p:extLst>
      <p:ext uri="{BB962C8B-B14F-4D97-AF65-F5344CB8AC3E}">
        <p14:creationId xmlns:p14="http://schemas.microsoft.com/office/powerpoint/2010/main" val="385516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latin typeface="+mn-lt"/>
              </a:rPr>
              <a:t>PROFESSIONAL Places 1</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864221" y="1539189"/>
            <a:ext cx="6481846" cy="4351338"/>
          </a:xfrm>
        </p:spPr>
      </p:pic>
      <p:sp>
        <p:nvSpPr>
          <p:cNvPr id="4" name="TextBox 3"/>
          <p:cNvSpPr txBox="1"/>
          <p:nvPr/>
        </p:nvSpPr>
        <p:spPr>
          <a:xfrm>
            <a:off x="2406524" y="6052005"/>
            <a:ext cx="747064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Calibri"/>
                <a:ea typeface="+mn-ea"/>
                <a:cs typeface="+mn-cs"/>
              </a:rPr>
              <a:t>At the Bank Station of the Central London Railway, Entrance, 1896. </a:t>
            </a:r>
            <a:br>
              <a:rPr kumimoji="0" lang="en-GB" sz="1200" b="0" i="0" u="none" strike="noStrike" kern="1200" cap="none" spc="0" normalizeH="0" baseline="0" noProof="0" dirty="0">
                <a:ln>
                  <a:noFill/>
                </a:ln>
                <a:solidFill>
                  <a:prstClr val="black"/>
                </a:solidFill>
                <a:effectLst/>
                <a:uLnTx/>
                <a:uFillTx/>
                <a:latin typeface="Calibri"/>
                <a:ea typeface="+mn-ea"/>
                <a:cs typeface="+mn-cs"/>
              </a:rPr>
            </a:br>
            <a:r>
              <a:rPr kumimoji="0" lang="en-GB" sz="1200" b="0" i="0" u="none" strike="noStrike" kern="1200" cap="none" spc="0" normalizeH="0" baseline="0" noProof="0" dirty="0">
                <a:ln>
                  <a:noFill/>
                </a:ln>
                <a:solidFill>
                  <a:prstClr val="black"/>
                </a:solidFill>
                <a:effectLst/>
                <a:uLnTx/>
                <a:uFillTx/>
                <a:latin typeface="Calibri"/>
                <a:ea typeface="+mn-ea"/>
                <a:cs typeface="+mn-cs"/>
              </a:rPr>
              <a:t>Illustration for Pictorial London (</a:t>
            </a:r>
            <a:r>
              <a:rPr kumimoji="0" lang="en-GB" sz="1200" b="0" i="0" u="none" strike="noStrike" kern="1200" cap="none" spc="0" normalizeH="0" baseline="0" noProof="0" dirty="0" err="1">
                <a:ln>
                  <a:noFill/>
                </a:ln>
                <a:solidFill>
                  <a:prstClr val="black"/>
                </a:solidFill>
                <a:effectLst/>
                <a:uLnTx/>
                <a:uFillTx/>
                <a:latin typeface="Calibri"/>
                <a:ea typeface="+mn-ea"/>
                <a:cs typeface="+mn-cs"/>
              </a:rPr>
              <a:t>Cassell</a:t>
            </a:r>
            <a:r>
              <a:rPr kumimoji="0" lang="en-GB" sz="1200" b="0" i="0" u="none" strike="noStrike" kern="1200" cap="none" spc="0" normalizeH="0" baseline="0" noProof="0" dirty="0">
                <a:ln>
                  <a:noFill/>
                </a:ln>
                <a:solidFill>
                  <a:prstClr val="black"/>
                </a:solidFill>
                <a:effectLst/>
                <a:uLnTx/>
                <a:uFillTx/>
                <a:latin typeface="Calibri"/>
                <a:ea typeface="+mn-ea"/>
                <a:cs typeface="+mn-cs"/>
              </a:rPr>
              <a:t>, c. 1905). A reprint of The Queen's London (1896), with some additional photographs. </a:t>
            </a:r>
            <a:r>
              <a:rPr kumimoji="0" lang="en-GB" altLang="en-US" sz="1200" b="0" i="0" u="none" strike="noStrike" kern="1200" cap="none" spc="0" normalizeH="0" baseline="0" noProof="0" dirty="0">
                <a:ln>
                  <a:noFill/>
                </a:ln>
                <a:solidFill>
                  <a:prstClr val="black"/>
                </a:solidFill>
                <a:effectLst/>
                <a:uLnTx/>
                <a:uFillTx/>
                <a:latin typeface="Calibri"/>
                <a:ea typeface="+mn-ea"/>
                <a:cs typeface="+mn-cs"/>
              </a:rPr>
              <a:t>Credit: Reproduced by permission of </a:t>
            </a:r>
            <a:r>
              <a:rPr kumimoji="0" lang="en-GB" sz="1200" b="0" i="0" u="none" strike="noStrike" kern="1200" cap="none" spc="0" normalizeH="0" baseline="0" noProof="0" dirty="0">
                <a:ln>
                  <a:noFill/>
                </a:ln>
                <a:solidFill>
                  <a:prstClr val="black"/>
                </a:solidFill>
                <a:effectLst/>
                <a:uLnTx/>
                <a:uFillTx/>
                <a:latin typeface="Calibri"/>
                <a:ea typeface="+mn-ea"/>
                <a:cs typeface="+mn-cs"/>
              </a:rPr>
              <a:t>Look and Learn History Picture Library </a:t>
            </a:r>
            <a:r>
              <a:rPr kumimoji="0" lang="en-GB" sz="1200" b="0" i="0" u="none" strike="noStrike" kern="1200" cap="none" spc="0" normalizeH="0" baseline="0" noProof="0" dirty="0">
                <a:ln>
                  <a:noFill/>
                </a:ln>
                <a:solidFill>
                  <a:prstClr val="black"/>
                </a:solidFill>
                <a:effectLst/>
                <a:uLnTx/>
                <a:uFillTx/>
                <a:latin typeface="Calibri"/>
                <a:ea typeface="+mn-ea"/>
                <a:cs typeface="+mn-cs"/>
                <a:hlinkClick r:id="rId3"/>
              </a:rPr>
              <a:t>www.lookandlearn.com</a:t>
            </a:r>
            <a:r>
              <a:rPr kumimoji="0" lang="en-GB" sz="1200" b="0" i="0" u="none" strike="noStrike" kern="1200" cap="none" spc="0" normalizeH="0" baseline="0" noProof="0" dirty="0">
                <a:ln>
                  <a:noFill/>
                </a:ln>
                <a:solidFill>
                  <a:prstClr val="black"/>
                </a:solidFill>
                <a:effectLst/>
                <a:uLnTx/>
                <a:uFillTx/>
                <a:latin typeface="Calibri"/>
                <a:ea typeface="+mn-ea"/>
                <a:cs typeface="+mn-cs"/>
              </a:rPr>
              <a:t> </a:t>
            </a:r>
          </a:p>
        </p:txBody>
      </p:sp>
    </p:spTree>
    <p:extLst>
      <p:ext uri="{BB962C8B-B14F-4D97-AF65-F5344CB8AC3E}">
        <p14:creationId xmlns:p14="http://schemas.microsoft.com/office/powerpoint/2010/main" val="3231311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latin typeface="+mn-lt"/>
              </a:rPr>
              <a:t>PROFESSIONAL Places 2</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224529" y="1429016"/>
            <a:ext cx="3758811" cy="4626551"/>
          </a:xfrm>
        </p:spPr>
      </p:pic>
      <p:sp>
        <p:nvSpPr>
          <p:cNvPr id="6" name="TextBox 5"/>
          <p:cNvSpPr txBox="1"/>
          <p:nvPr/>
        </p:nvSpPr>
        <p:spPr>
          <a:xfrm>
            <a:off x="2371158" y="6158024"/>
            <a:ext cx="747064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Calibri"/>
                <a:ea typeface="+mn-ea"/>
                <a:cs typeface="+mn-cs"/>
              </a:rPr>
              <a:t>Elementary School, England, c. 1890. </a:t>
            </a:r>
            <a:br>
              <a:rPr kumimoji="0" lang="en-GB" sz="1200" b="0" i="0" u="none" strike="noStrike" kern="1200" cap="none" spc="0" normalizeH="0" baseline="0" noProof="0" dirty="0">
                <a:ln>
                  <a:noFill/>
                </a:ln>
                <a:solidFill>
                  <a:prstClr val="black"/>
                </a:solidFill>
                <a:effectLst/>
                <a:uLnTx/>
                <a:uFillTx/>
                <a:latin typeface="Calibri"/>
                <a:ea typeface="+mn-ea"/>
                <a:cs typeface="+mn-cs"/>
              </a:rPr>
            </a:br>
            <a:r>
              <a:rPr kumimoji="0" lang="en-GB" sz="1200" b="0" i="0" u="none" strike="noStrike" kern="1200" cap="none" spc="0" normalizeH="0" baseline="0" noProof="0" dirty="0">
                <a:ln>
                  <a:noFill/>
                </a:ln>
                <a:solidFill>
                  <a:prstClr val="black"/>
                </a:solidFill>
                <a:effectLst/>
                <a:uLnTx/>
                <a:uFillTx/>
                <a:latin typeface="Calibri"/>
                <a:ea typeface="+mn-ea"/>
                <a:cs typeface="+mn-cs"/>
              </a:rPr>
              <a:t>From 1930s reproduction of photograph. </a:t>
            </a:r>
            <a:br>
              <a:rPr kumimoji="0" lang="en-GB" sz="1200" b="0" i="0" u="none" strike="noStrike" kern="1200" cap="none" spc="0" normalizeH="0" baseline="0" noProof="0" dirty="0">
                <a:ln>
                  <a:noFill/>
                </a:ln>
                <a:solidFill>
                  <a:prstClr val="black"/>
                </a:solidFill>
                <a:effectLst/>
                <a:uLnTx/>
                <a:uFillTx/>
                <a:latin typeface="Calibri"/>
                <a:ea typeface="+mn-ea"/>
                <a:cs typeface="+mn-cs"/>
              </a:rPr>
            </a:br>
            <a:r>
              <a:rPr kumimoji="0" lang="en-GB" altLang="en-US" sz="1200" b="0" i="0" u="none" strike="noStrike" kern="1200" cap="none" spc="0" normalizeH="0" baseline="0" noProof="0" dirty="0">
                <a:ln>
                  <a:noFill/>
                </a:ln>
                <a:solidFill>
                  <a:prstClr val="black"/>
                </a:solidFill>
                <a:effectLst/>
                <a:uLnTx/>
                <a:uFillTx/>
                <a:latin typeface="Calibri"/>
                <a:ea typeface="+mn-ea"/>
                <a:cs typeface="+mn-cs"/>
              </a:rPr>
              <a:t>Credit: Reproduced by permission of </a:t>
            </a:r>
            <a:r>
              <a:rPr kumimoji="0" lang="en-GB" sz="1200" b="0" i="0" u="none" strike="noStrike" kern="1200" cap="none" spc="0" normalizeH="0" baseline="0" noProof="0" dirty="0">
                <a:ln>
                  <a:noFill/>
                </a:ln>
                <a:solidFill>
                  <a:prstClr val="black"/>
                </a:solidFill>
                <a:effectLst/>
                <a:uLnTx/>
                <a:uFillTx/>
                <a:latin typeface="Calibri"/>
                <a:ea typeface="+mn-ea"/>
                <a:cs typeface="+mn-cs"/>
              </a:rPr>
              <a:t>Look and Learn History Picture Library </a:t>
            </a:r>
            <a:r>
              <a:rPr kumimoji="0" lang="en-GB" sz="1200" b="0" i="0" u="none" strike="noStrike" kern="1200" cap="none" spc="0" normalizeH="0" baseline="0" noProof="0" dirty="0">
                <a:ln>
                  <a:noFill/>
                </a:ln>
                <a:solidFill>
                  <a:prstClr val="black"/>
                </a:solidFill>
                <a:effectLst/>
                <a:uLnTx/>
                <a:uFillTx/>
                <a:latin typeface="Calibri"/>
                <a:ea typeface="+mn-ea"/>
                <a:cs typeface="+mn-cs"/>
                <a:hlinkClick r:id="rId3"/>
              </a:rPr>
              <a:t>www.lookandlearn.com</a:t>
            </a:r>
            <a:r>
              <a:rPr kumimoji="0" lang="en-GB" sz="1200" b="0" i="0" u="none" strike="noStrike" kern="1200" cap="none" spc="0" normalizeH="0" baseline="0" noProof="0" dirty="0">
                <a:ln>
                  <a:noFill/>
                </a:ln>
                <a:solidFill>
                  <a:prstClr val="black"/>
                </a:solidFill>
                <a:effectLst/>
                <a:uLnTx/>
                <a:uFillTx/>
                <a:latin typeface="Calibri"/>
                <a:ea typeface="+mn-ea"/>
                <a:cs typeface="+mn-cs"/>
              </a:rPr>
              <a:t> </a:t>
            </a:r>
          </a:p>
        </p:txBody>
      </p:sp>
    </p:spTree>
    <p:extLst>
      <p:ext uri="{BB962C8B-B14F-4D97-AF65-F5344CB8AC3E}">
        <p14:creationId xmlns:p14="http://schemas.microsoft.com/office/powerpoint/2010/main" val="3268855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latin typeface="+mn-lt"/>
              </a:rPr>
              <a:t>PROFESSIONAL Places 3</a:t>
            </a:r>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63859" y="1518836"/>
            <a:ext cx="5710615" cy="4534901"/>
          </a:xfrm>
        </p:spPr>
      </p:pic>
      <p:sp>
        <p:nvSpPr>
          <p:cNvPr id="8" name="Rectangle 7"/>
          <p:cNvSpPr/>
          <p:nvPr/>
        </p:nvSpPr>
        <p:spPr>
          <a:xfrm>
            <a:off x="2798284" y="6087926"/>
            <a:ext cx="6808424"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Calibri"/>
                <a:ea typeface="+mn-ea"/>
                <a:cs typeface="+mn-cs"/>
              </a:rPr>
              <a:t>Lord Lister at King's College Hospital, 1891. </a:t>
            </a:r>
            <a:br>
              <a:rPr kumimoji="0" lang="en-GB" sz="1200" b="0" i="0" u="none" strike="noStrike" kern="1200" cap="none" spc="0" normalizeH="0" baseline="0" noProof="0" dirty="0">
                <a:ln>
                  <a:noFill/>
                </a:ln>
                <a:solidFill>
                  <a:prstClr val="black"/>
                </a:solidFill>
                <a:effectLst/>
                <a:uLnTx/>
                <a:uFillTx/>
                <a:latin typeface="Calibri"/>
                <a:ea typeface="+mn-ea"/>
                <a:cs typeface="+mn-cs"/>
              </a:rPr>
            </a:br>
            <a:r>
              <a:rPr kumimoji="0" lang="en-GB" sz="1200" b="0" i="0" u="none" strike="noStrike" kern="1200" cap="none" spc="0" normalizeH="0" baseline="0" noProof="0" dirty="0">
                <a:ln>
                  <a:noFill/>
                </a:ln>
                <a:solidFill>
                  <a:prstClr val="black"/>
                </a:solidFill>
                <a:effectLst/>
                <a:uLnTx/>
                <a:uFillTx/>
                <a:latin typeface="Calibri"/>
                <a:ea typeface="+mn-ea"/>
                <a:cs typeface="+mn-cs"/>
              </a:rPr>
              <a:t>Illustration for Fifty Years: Memories and Contrasts by twenty seven contributors to The Times (Thornton Butterworth, 1932). </a:t>
            </a:r>
            <a:r>
              <a:rPr kumimoji="0" lang="en-GB" altLang="en-US" sz="1200" b="0" i="0" u="none" strike="noStrike" kern="1200" cap="none" spc="0" normalizeH="0" baseline="0" noProof="0" dirty="0">
                <a:ln>
                  <a:noFill/>
                </a:ln>
                <a:solidFill>
                  <a:prstClr val="black"/>
                </a:solidFill>
                <a:effectLst/>
                <a:uLnTx/>
                <a:uFillTx/>
                <a:latin typeface="Calibri"/>
                <a:ea typeface="+mn-ea"/>
                <a:cs typeface="+mn-cs"/>
              </a:rPr>
              <a:t>Credit: Reproduced by permission of </a:t>
            </a:r>
            <a:r>
              <a:rPr kumimoji="0" lang="en-GB" sz="1200" b="0" i="0" u="none" strike="noStrike" kern="1200" cap="none" spc="0" normalizeH="0" baseline="0" noProof="0" dirty="0">
                <a:ln>
                  <a:noFill/>
                </a:ln>
                <a:solidFill>
                  <a:prstClr val="black"/>
                </a:solidFill>
                <a:effectLst/>
                <a:uLnTx/>
                <a:uFillTx/>
                <a:latin typeface="Calibri"/>
                <a:ea typeface="+mn-ea"/>
                <a:cs typeface="+mn-cs"/>
              </a:rPr>
              <a:t>Look and Learn History Picture Library </a:t>
            </a:r>
            <a:r>
              <a:rPr kumimoji="0" lang="en-GB" sz="1200" b="0" i="0" u="none" strike="noStrike" kern="1200" cap="none" spc="0" normalizeH="0" baseline="0" noProof="0" dirty="0">
                <a:ln>
                  <a:noFill/>
                </a:ln>
                <a:solidFill>
                  <a:prstClr val="black"/>
                </a:solidFill>
                <a:effectLst/>
                <a:uLnTx/>
                <a:uFillTx/>
                <a:latin typeface="Calibri"/>
                <a:ea typeface="+mn-ea"/>
                <a:cs typeface="+mn-cs"/>
                <a:hlinkClick r:id="rId3"/>
              </a:rPr>
              <a:t>www.lookandlearn.com</a:t>
            </a:r>
            <a:r>
              <a:rPr kumimoji="0" lang="en-GB" sz="1200" b="0" i="0" u="none" strike="noStrike" kern="1200" cap="none" spc="0" normalizeH="0" baseline="0" noProof="0" dirty="0">
                <a:ln>
                  <a:noFill/>
                </a:ln>
                <a:solidFill>
                  <a:prstClr val="black"/>
                </a:solidFill>
                <a:effectLst/>
                <a:uLnTx/>
                <a:uFillTx/>
                <a:latin typeface="Calibri"/>
                <a:ea typeface="+mn-ea"/>
                <a:cs typeface="+mn-cs"/>
              </a:rPr>
              <a:t> </a:t>
            </a:r>
          </a:p>
        </p:txBody>
      </p:sp>
    </p:spTree>
    <p:extLst>
      <p:ext uri="{BB962C8B-B14F-4D97-AF65-F5344CB8AC3E}">
        <p14:creationId xmlns:p14="http://schemas.microsoft.com/office/powerpoint/2010/main" val="3621573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latin typeface="+mn-lt"/>
              </a:rPr>
              <a:t>PROFESSIONAL Places 4</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40919" y="1705305"/>
            <a:ext cx="6091873" cy="4351338"/>
          </a:xfrm>
        </p:spPr>
      </p:pic>
      <p:sp>
        <p:nvSpPr>
          <p:cNvPr id="5" name="Rectangle 4"/>
          <p:cNvSpPr/>
          <p:nvPr/>
        </p:nvSpPr>
        <p:spPr>
          <a:xfrm>
            <a:off x="2642616" y="6149447"/>
            <a:ext cx="67574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altLang="en-US" sz="1200" b="0" i="0" u="none" strike="noStrike" kern="1200" cap="none" spc="0" normalizeH="0" baseline="0" noProof="0" dirty="0">
                <a:ln>
                  <a:noFill/>
                </a:ln>
                <a:solidFill>
                  <a:prstClr val="black"/>
                </a:solidFill>
                <a:effectLst/>
                <a:uLnTx/>
                <a:uFillTx/>
                <a:latin typeface="Calibri"/>
                <a:ea typeface="+mn-ea"/>
                <a:cs typeface="+mn-cs"/>
              </a:rPr>
              <a:t>Male servants at </a:t>
            </a:r>
            <a:r>
              <a:rPr kumimoji="0" lang="en-GB" altLang="en-US" sz="1200" b="0" i="0" u="none" strike="noStrike" kern="1200" cap="none" spc="0" normalizeH="0" baseline="0" noProof="0" dirty="0" err="1">
                <a:ln>
                  <a:noFill/>
                </a:ln>
                <a:solidFill>
                  <a:prstClr val="black"/>
                </a:solidFill>
                <a:effectLst/>
                <a:uLnTx/>
                <a:uFillTx/>
                <a:latin typeface="Calibri"/>
                <a:ea typeface="+mn-ea"/>
                <a:cs typeface="+mn-cs"/>
              </a:rPr>
              <a:t>Petworth</a:t>
            </a:r>
            <a:r>
              <a:rPr kumimoji="0" lang="en-GB" altLang="en-US" sz="1200" b="0" i="0" u="none" strike="noStrike" kern="1200" cap="none" spc="0" normalizeH="0" baseline="0" noProof="0" dirty="0">
                <a:ln>
                  <a:noFill/>
                </a:ln>
                <a:solidFill>
                  <a:prstClr val="black"/>
                </a:solidFill>
                <a:effectLst/>
                <a:uLnTx/>
                <a:uFillTx/>
                <a:latin typeface="Calibri"/>
                <a:ea typeface="+mn-ea"/>
                <a:cs typeface="+mn-cs"/>
              </a:rPr>
              <a:t> House, West Sussex, c. 1870s. </a:t>
            </a:r>
            <a:br>
              <a:rPr kumimoji="0" lang="en-GB" altLang="en-US" sz="1200" b="0" i="0" u="none" strike="noStrike" kern="1200" cap="none" spc="0" normalizeH="0" baseline="0" noProof="0" dirty="0">
                <a:ln>
                  <a:noFill/>
                </a:ln>
                <a:solidFill>
                  <a:prstClr val="black"/>
                </a:solidFill>
                <a:effectLst/>
                <a:uLnTx/>
                <a:uFillTx/>
                <a:latin typeface="Calibri"/>
                <a:ea typeface="+mn-ea"/>
                <a:cs typeface="+mn-cs"/>
              </a:rPr>
            </a:br>
            <a:r>
              <a:rPr kumimoji="0" lang="en-GB" altLang="en-US" sz="1200" b="0" i="0" u="none" strike="noStrike" kern="1200" cap="none" spc="0" normalizeH="0" baseline="0" noProof="0" dirty="0">
                <a:ln>
                  <a:noFill/>
                </a:ln>
                <a:solidFill>
                  <a:prstClr val="black"/>
                </a:solidFill>
                <a:effectLst/>
                <a:uLnTx/>
                <a:uFillTx/>
                <a:latin typeface="Calibri"/>
                <a:ea typeface="+mn-ea"/>
                <a:cs typeface="+mn-cs"/>
              </a:rPr>
              <a:t>Picture includes: steward, footmen, chefs, lodge keepers and butlers. The </a:t>
            </a:r>
            <a:r>
              <a:rPr kumimoji="0" lang="en-GB" altLang="en-US" sz="1200" b="0" i="0" u="none" strike="noStrike" kern="1200" cap="none" spc="0" normalizeH="0" baseline="0" noProof="0" dirty="0" err="1">
                <a:ln>
                  <a:noFill/>
                </a:ln>
                <a:solidFill>
                  <a:prstClr val="black"/>
                </a:solidFill>
                <a:effectLst/>
                <a:uLnTx/>
                <a:uFillTx/>
                <a:latin typeface="Calibri"/>
                <a:ea typeface="+mn-ea"/>
                <a:cs typeface="+mn-cs"/>
              </a:rPr>
              <a:t>Kevis</a:t>
            </a:r>
            <a:r>
              <a:rPr kumimoji="0" lang="en-GB" altLang="en-US" sz="1200" b="0" i="0" u="none" strike="noStrike" kern="1200" cap="none" spc="0" normalizeH="0" baseline="0" noProof="0" dirty="0">
                <a:ln>
                  <a:noFill/>
                </a:ln>
                <a:solidFill>
                  <a:prstClr val="black"/>
                </a:solidFill>
                <a:effectLst/>
                <a:uLnTx/>
                <a:uFillTx/>
                <a:latin typeface="Calibri"/>
                <a:ea typeface="+mn-ea"/>
                <a:cs typeface="+mn-cs"/>
              </a:rPr>
              <a:t> Collection.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altLang="en-US" sz="1200" b="0" i="0" u="none" strike="noStrike" kern="1200" cap="none" spc="0" normalizeH="0" baseline="0" noProof="0" dirty="0">
                <a:ln>
                  <a:noFill/>
                </a:ln>
                <a:solidFill>
                  <a:prstClr val="black"/>
                </a:solidFill>
                <a:effectLst/>
                <a:uLnTx/>
                <a:uFillTx/>
                <a:latin typeface="Calibri"/>
                <a:ea typeface="+mn-ea"/>
                <a:cs typeface="+mn-cs"/>
              </a:rPr>
              <a:t>Credit: Reproduced by permission of West Sussex Record Office</a:t>
            </a:r>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65074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latin typeface="+mn-lt"/>
              </a:rPr>
              <a:t>AGRICULTURAL Places</a:t>
            </a:r>
          </a:p>
        </p:txBody>
      </p:sp>
      <p:sp>
        <p:nvSpPr>
          <p:cNvPr id="3" name="Content Placeholder 2"/>
          <p:cNvSpPr>
            <a:spLocks noGrp="1"/>
          </p:cNvSpPr>
          <p:nvPr>
            <p:ph idx="1"/>
          </p:nvPr>
        </p:nvSpPr>
        <p:spPr>
          <a:xfrm>
            <a:off x="838200" y="1562866"/>
            <a:ext cx="7820891" cy="4653750"/>
          </a:xfrm>
        </p:spPr>
        <p:txBody>
          <a:bodyPr vert="horz" lIns="91440" tIns="45720" rIns="91440" bIns="45720" rtlCol="0" anchor="t">
            <a:normAutofit fontScale="92500" lnSpcReduction="20000"/>
          </a:bodyPr>
          <a:lstStyle/>
          <a:p>
            <a:r>
              <a:rPr lang="en-GB" dirty="0"/>
              <a:t>Registration Sub-Districts with low overall population density and over 5% of the population working in agriculture were designated as AGRICULTURAL places. </a:t>
            </a:r>
            <a:endParaRPr lang="en-US" dirty="0"/>
          </a:p>
          <a:p>
            <a:r>
              <a:rPr lang="en-GB" dirty="0">
                <a:cs typeface="Calibri"/>
              </a:rPr>
              <a:t>These districts contained villages and small towns. Even some larger towns in subdistricts which also had a large rural hinterland were designated as AGRICULTURAL: this was the case for Eastbourne, Lincoln, Peterborough and Harrogate until 1881.</a:t>
            </a:r>
          </a:p>
          <a:p>
            <a:r>
              <a:rPr lang="en-GB" dirty="0">
                <a:cs typeface="Calibri"/>
              </a:rPr>
              <a:t>There were AGRICULTURAL places in every part of the country, but the type of agriculture varied. In Wales, and in the North and the South West of England (photographs 1-7), family farms were common, with little hired labour. In the South and East of the country (photograph 8) farms tended to be larger and to rely on agricultural labourers.</a:t>
            </a:r>
          </a:p>
        </p:txBody>
      </p:sp>
      <p:pic>
        <p:nvPicPr>
          <p:cNvPr id="4" name="Picture 4" descr="A close up of a map&#10;&#10;Description generated with high confidence">
            <a:extLst>
              <a:ext uri="{FF2B5EF4-FFF2-40B4-BE49-F238E27FC236}">
                <a16:creationId xmlns:a16="http://schemas.microsoft.com/office/drawing/2014/main" id="{61212926-5F90-4473-9B5C-607DE365B817}"/>
              </a:ext>
            </a:extLst>
          </p:cNvPr>
          <p:cNvPicPr>
            <a:picLocks noChangeAspect="1"/>
          </p:cNvPicPr>
          <p:nvPr/>
        </p:nvPicPr>
        <p:blipFill>
          <a:blip r:embed="rId2" cstate="print"/>
          <a:stretch>
            <a:fillRect/>
          </a:stretch>
        </p:blipFill>
        <p:spPr>
          <a:xfrm>
            <a:off x="8889125" y="1690432"/>
            <a:ext cx="2808889" cy="2110790"/>
          </a:xfrm>
          <a:prstGeom prst="rect">
            <a:avLst/>
          </a:prstGeom>
        </p:spPr>
      </p:pic>
      <p:sp>
        <p:nvSpPr>
          <p:cNvPr id="6" name="TextBox 5">
            <a:extLst>
              <a:ext uri="{FF2B5EF4-FFF2-40B4-BE49-F238E27FC236}">
                <a16:creationId xmlns:a16="http://schemas.microsoft.com/office/drawing/2014/main" id="{1F80EE87-7AC6-48CB-96EC-A28A03D5C1B3}"/>
              </a:ext>
            </a:extLst>
          </p:cNvPr>
          <p:cNvSpPr txBox="1"/>
          <p:nvPr/>
        </p:nvSpPr>
        <p:spPr>
          <a:xfrm>
            <a:off x="8889124" y="3988676"/>
            <a:ext cx="2743200" cy="120032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Lincoln Sub-District: AGRICULTURAL until 1881 due to the large rural hinterland around the city</a:t>
            </a:r>
            <a:endParaRPr lang="en-US" dirty="0">
              <a:cs typeface="Calibri"/>
            </a:endParaRPr>
          </a:p>
        </p:txBody>
      </p:sp>
    </p:spTree>
    <p:extLst>
      <p:ext uri="{BB962C8B-B14F-4D97-AF65-F5344CB8AC3E}">
        <p14:creationId xmlns:p14="http://schemas.microsoft.com/office/powerpoint/2010/main" val="2950228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latin typeface="+mn-lt"/>
              </a:rPr>
              <a:t>AGRICULTURAL Places 1</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11597" y="1606169"/>
            <a:ext cx="5968805" cy="4351338"/>
          </a:xfrm>
        </p:spPr>
      </p:pic>
      <p:sp>
        <p:nvSpPr>
          <p:cNvPr id="6" name="Rectangle 5"/>
          <p:cNvSpPr/>
          <p:nvPr/>
        </p:nvSpPr>
        <p:spPr>
          <a:xfrm>
            <a:off x="3048000" y="6060240"/>
            <a:ext cx="6096000" cy="646331"/>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altLang="en-US" sz="1200" b="0" i="0" u="none" strike="noStrike" kern="1200" cap="none" spc="0" normalizeH="0" baseline="0" noProof="0" dirty="0">
                <a:ln>
                  <a:noFill/>
                </a:ln>
                <a:solidFill>
                  <a:prstClr val="black"/>
                </a:solidFill>
                <a:effectLst/>
                <a:uLnTx/>
                <a:uFillTx/>
                <a:latin typeface="Calibri"/>
                <a:ea typeface="+mn-ea"/>
                <a:cs typeface="+mn-cs"/>
              </a:rPr>
              <a:t>Agricultural labourer working with a scythe, c. 1900. </a:t>
            </a:r>
            <a:br>
              <a:rPr kumimoji="0" lang="en-GB" altLang="en-US" sz="1200" b="0" i="0" u="none" strike="noStrike" kern="1200" cap="none" spc="0" normalizeH="0" baseline="0" noProof="0" dirty="0">
                <a:ln>
                  <a:noFill/>
                </a:ln>
                <a:solidFill>
                  <a:prstClr val="black"/>
                </a:solidFill>
                <a:effectLst/>
                <a:uLnTx/>
                <a:uFillTx/>
                <a:latin typeface="Calibri"/>
                <a:ea typeface="+mn-ea"/>
                <a:cs typeface="+mn-cs"/>
              </a:rPr>
            </a:br>
            <a:r>
              <a:rPr kumimoji="0" lang="en-GB" altLang="en-US" sz="1200" b="0" i="0" u="none" strike="noStrike" kern="1200" cap="none" spc="0" normalizeH="0" baseline="0" noProof="0" dirty="0">
                <a:ln>
                  <a:noFill/>
                </a:ln>
                <a:solidFill>
                  <a:prstClr val="black"/>
                </a:solidFill>
                <a:effectLst/>
                <a:uLnTx/>
                <a:uFillTx/>
                <a:latin typeface="Calibri"/>
                <a:ea typeface="+mn-ea"/>
                <a:cs typeface="+mn-cs"/>
              </a:rPr>
              <a:t>Public domain. Credit: Prior to Now, Over 250 Years on Combe Down (Devon) </a:t>
            </a:r>
            <a:r>
              <a:rPr kumimoji="0" lang="en-GB" altLang="en-US" sz="1200" b="0" i="0" u="none" strike="noStrike" kern="1200" cap="none" spc="0" normalizeH="0" baseline="0" noProof="0" dirty="0">
                <a:ln>
                  <a:noFill/>
                </a:ln>
                <a:solidFill>
                  <a:prstClr val="black"/>
                </a:solidFill>
                <a:effectLst/>
                <a:uLnTx/>
                <a:uFillTx/>
                <a:latin typeface="Calibri"/>
                <a:ea typeface="+mn-ea"/>
                <a:cs typeface="+mn-cs"/>
                <a:hlinkClick r:id="rId3"/>
              </a:rPr>
              <a:t>www.combedown.org</a:t>
            </a:r>
            <a:r>
              <a:rPr kumimoji="0" lang="en-GB" altLang="en-US" sz="1200" b="0" i="0" u="none" strike="noStrike" kern="1200" cap="none" spc="0" normalizeH="0" baseline="0" noProof="0" dirty="0">
                <a:ln>
                  <a:noFill/>
                </a:ln>
                <a:solidFill>
                  <a:prstClr val="black"/>
                </a:solidFill>
                <a:effectLst/>
                <a:uLnTx/>
                <a:uFillTx/>
                <a:latin typeface="Calibri"/>
                <a:ea typeface="+mn-ea"/>
                <a:cs typeface="+mn-cs"/>
              </a:rPr>
              <a:t> </a:t>
            </a:r>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86531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latin typeface="+mn-lt"/>
              </a:rPr>
              <a:t>Note about copyright and image re-use</a:t>
            </a:r>
          </a:p>
        </p:txBody>
      </p:sp>
      <p:sp>
        <p:nvSpPr>
          <p:cNvPr id="4" name="Content Placeholder 3"/>
          <p:cNvSpPr>
            <a:spLocks noGrp="1"/>
          </p:cNvSpPr>
          <p:nvPr>
            <p:ph idx="1"/>
          </p:nvPr>
        </p:nvSpPr>
        <p:spPr/>
        <p:txBody>
          <a:bodyPr>
            <a:normAutofit/>
          </a:bodyPr>
          <a:lstStyle/>
          <a:p>
            <a:r>
              <a:rPr lang="en-GB" sz="2200" dirty="0"/>
              <a:t>All images are reproduced with permission of the copyright holders, unless images are in the public domain. See image descriptions for further information.</a:t>
            </a:r>
          </a:p>
          <a:p>
            <a:r>
              <a:rPr lang="en-GB" sz="2200" dirty="0"/>
              <a:t>Image date and original source information is provided where known.</a:t>
            </a:r>
          </a:p>
          <a:p>
            <a:r>
              <a:rPr lang="en-GB" sz="2200" dirty="0"/>
              <a:t>Images may be re-used for personal use or class teaching and learning only. </a:t>
            </a:r>
          </a:p>
          <a:p>
            <a:r>
              <a:rPr lang="en-GB" sz="2200" dirty="0"/>
              <a:t>Images may not be re-used for commercial purposes.</a:t>
            </a:r>
          </a:p>
          <a:p>
            <a:r>
              <a:rPr lang="en-GB" sz="2200" dirty="0"/>
              <a:t>Images may not be shared with third parties, placed on websites or shared via social media. Please seek the permission of the copyright holders if you wish to do so.</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latin typeface="+mn-lt"/>
              </a:rPr>
              <a:t>AGRICULTURAL Places 2</a:t>
            </a:r>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496243" y="1560823"/>
            <a:ext cx="3199513" cy="4351338"/>
          </a:xfrm>
        </p:spPr>
      </p:pic>
      <p:sp>
        <p:nvSpPr>
          <p:cNvPr id="7" name="Rectangle 6"/>
          <p:cNvSpPr/>
          <p:nvPr/>
        </p:nvSpPr>
        <p:spPr>
          <a:xfrm>
            <a:off x="3048000" y="6060240"/>
            <a:ext cx="6096000" cy="646331"/>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altLang="en-US" sz="1200" b="0" i="0" u="none" strike="noStrike" kern="1200" cap="none" spc="0" normalizeH="0" baseline="0" noProof="0" dirty="0">
                <a:ln>
                  <a:noFill/>
                </a:ln>
                <a:solidFill>
                  <a:prstClr val="black"/>
                </a:solidFill>
                <a:effectLst/>
                <a:uLnTx/>
                <a:uFillTx/>
                <a:latin typeface="Calibri"/>
                <a:ea typeface="+mn-ea"/>
                <a:cs typeface="+mn-cs"/>
              </a:rPr>
              <a:t>Harry Wilkinson sharpening a scythe, wearing a checked cap, open shirt and breeches, c. 1890.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altLang="en-US" sz="1200" b="0" i="0" u="none" strike="noStrike" kern="1200" cap="none" spc="0" normalizeH="0" baseline="0" noProof="0" dirty="0">
                <a:ln>
                  <a:noFill/>
                </a:ln>
                <a:solidFill>
                  <a:prstClr val="black"/>
                </a:solidFill>
                <a:effectLst/>
                <a:uLnTx/>
                <a:uFillTx/>
                <a:latin typeface="Calibri"/>
                <a:ea typeface="+mn-ea"/>
                <a:cs typeface="+mn-cs"/>
              </a:rPr>
              <a:t>Credit: Reproduced by permission of The Village Church Farm, Skegness, PE25 2HF </a:t>
            </a:r>
            <a:r>
              <a:rPr kumimoji="0" lang="en-GB" altLang="en-US" sz="1200" b="0" i="0" u="none" strike="noStrike" kern="1200" cap="none" spc="0" normalizeH="0" baseline="0" noProof="0" dirty="0">
                <a:ln>
                  <a:noFill/>
                </a:ln>
                <a:solidFill>
                  <a:prstClr val="black"/>
                </a:solidFill>
                <a:effectLst/>
                <a:uLnTx/>
                <a:uFillTx/>
                <a:latin typeface="Calibri"/>
                <a:ea typeface="+mn-ea"/>
                <a:cs typeface="+mn-cs"/>
                <a:hlinkClick r:id="rId3"/>
              </a:rPr>
              <a:t>www.churchfarmvillage.org.uk</a:t>
            </a:r>
            <a:r>
              <a:rPr kumimoji="0" lang="en-GB" altLang="en-US" sz="1200" b="0" i="0" u="none" strike="noStrike" kern="1200" cap="none" spc="0" normalizeH="0" baseline="0" noProof="0" dirty="0">
                <a:ln>
                  <a:noFill/>
                </a:ln>
                <a:solidFill>
                  <a:prstClr val="black"/>
                </a:solidFill>
                <a:effectLst/>
                <a:uLnTx/>
                <a:uFillTx/>
                <a:latin typeface="Calibri"/>
                <a:ea typeface="+mn-ea"/>
                <a:cs typeface="+mn-cs"/>
              </a:rPr>
              <a:t> </a:t>
            </a:r>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773364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latin typeface="+mn-lt"/>
              </a:rPr>
              <a:t>AGRICULTURAL Places 3</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25912" y="1648346"/>
            <a:ext cx="6140175" cy="4351338"/>
          </a:xfrm>
        </p:spPr>
      </p:pic>
      <p:sp>
        <p:nvSpPr>
          <p:cNvPr id="6" name="Rectangle 5"/>
          <p:cNvSpPr/>
          <p:nvPr/>
        </p:nvSpPr>
        <p:spPr>
          <a:xfrm>
            <a:off x="3048000" y="6106895"/>
            <a:ext cx="6096000" cy="461665"/>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altLang="en-US" sz="1200" b="0" i="0" u="none" strike="noStrike" kern="1200" cap="none" spc="0" normalizeH="0" baseline="0" noProof="0" dirty="0">
                <a:ln>
                  <a:noFill/>
                </a:ln>
                <a:solidFill>
                  <a:prstClr val="black"/>
                </a:solidFill>
                <a:effectLst/>
                <a:uLnTx/>
                <a:uFillTx/>
                <a:latin typeface="Calibri"/>
                <a:ea typeface="+mn-ea"/>
                <a:cs typeface="+mn-cs"/>
              </a:rPr>
              <a:t>Loading hay on to a horse and cart at a farm near Bishop Auckland, Co. Durham, c. 1900s.</a:t>
            </a:r>
            <a:br>
              <a:rPr kumimoji="0" lang="en-GB" altLang="en-US" sz="1200" b="0" i="0" u="none" strike="noStrike" kern="1200" cap="none" spc="0" normalizeH="0" baseline="0" noProof="0" dirty="0">
                <a:ln>
                  <a:noFill/>
                </a:ln>
                <a:solidFill>
                  <a:prstClr val="black"/>
                </a:solidFill>
                <a:effectLst/>
                <a:uLnTx/>
                <a:uFillTx/>
                <a:latin typeface="Calibri"/>
                <a:ea typeface="+mn-ea"/>
                <a:cs typeface="+mn-cs"/>
              </a:rPr>
            </a:br>
            <a:r>
              <a:rPr kumimoji="0" lang="en-GB" altLang="en-US" sz="1200" b="0" i="0" u="none" strike="noStrike" kern="1200" cap="none" spc="0" normalizeH="0" baseline="0" noProof="0" dirty="0">
                <a:ln>
                  <a:noFill/>
                </a:ln>
                <a:solidFill>
                  <a:prstClr val="black"/>
                </a:solidFill>
                <a:effectLst/>
                <a:uLnTx/>
                <a:uFillTx/>
                <a:latin typeface="Calibri"/>
                <a:ea typeface="+mn-ea"/>
                <a:cs typeface="+mn-cs"/>
              </a:rPr>
              <a:t>The People’s Collection. Credit: Reproduced by permission of Beamish Museum Ltd.</a:t>
            </a:r>
          </a:p>
        </p:txBody>
      </p:sp>
    </p:spTree>
    <p:extLst>
      <p:ext uri="{BB962C8B-B14F-4D97-AF65-F5344CB8AC3E}">
        <p14:creationId xmlns:p14="http://schemas.microsoft.com/office/powerpoint/2010/main" val="2778705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latin typeface="+mn-lt"/>
              </a:rPr>
              <a:t>AGRICULTURAL Places 4</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869042" y="1592362"/>
            <a:ext cx="6453915" cy="4351338"/>
          </a:xfrm>
        </p:spPr>
      </p:pic>
      <p:sp>
        <p:nvSpPr>
          <p:cNvPr id="4" name="Rectangle 3"/>
          <p:cNvSpPr/>
          <p:nvPr/>
        </p:nvSpPr>
        <p:spPr>
          <a:xfrm>
            <a:off x="3048000" y="6106895"/>
            <a:ext cx="6096000" cy="646331"/>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altLang="en-US" sz="1200" b="0" i="0" u="none" strike="noStrike" kern="1200" cap="none" spc="0" normalizeH="0" baseline="0" noProof="0" dirty="0">
                <a:ln>
                  <a:noFill/>
                </a:ln>
                <a:solidFill>
                  <a:prstClr val="black"/>
                </a:solidFill>
                <a:effectLst/>
                <a:uLnTx/>
                <a:uFillTx/>
                <a:latin typeface="Calibri"/>
                <a:ea typeface="+mn-ea"/>
                <a:cs typeface="+mn-cs"/>
              </a:rPr>
              <a:t>Sheep mart, Narberth, c. 1885.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altLang="en-US" sz="1200" b="0" i="0" u="none" strike="noStrike" kern="1200" cap="none" spc="0" normalizeH="0" baseline="0" noProof="0" dirty="0">
                <a:ln>
                  <a:noFill/>
                </a:ln>
                <a:solidFill>
                  <a:prstClr val="black"/>
                </a:solidFill>
                <a:effectLst/>
                <a:uLnTx/>
                <a:uFillTx/>
                <a:latin typeface="Calibri"/>
                <a:ea typeface="+mn-ea"/>
                <a:cs typeface="+mn-cs"/>
              </a:rPr>
              <a:t>John Thomas Photographic Collection. </a:t>
            </a:r>
            <a:br>
              <a:rPr kumimoji="0" lang="en-GB" altLang="en-US" sz="1200" b="0" i="0" u="none" strike="noStrike" kern="1200" cap="none" spc="0" normalizeH="0" baseline="0" noProof="0" dirty="0">
                <a:ln>
                  <a:noFill/>
                </a:ln>
                <a:solidFill>
                  <a:prstClr val="black"/>
                </a:solidFill>
                <a:effectLst/>
                <a:uLnTx/>
                <a:uFillTx/>
                <a:latin typeface="Calibri"/>
                <a:ea typeface="+mn-ea"/>
                <a:cs typeface="+mn-cs"/>
              </a:rPr>
            </a:br>
            <a:r>
              <a:rPr kumimoji="0" lang="en-GB" altLang="en-US" sz="1200" b="0" i="0" u="none" strike="noStrike" kern="1200" cap="none" spc="0" normalizeH="0" baseline="0" noProof="0" dirty="0">
                <a:ln>
                  <a:noFill/>
                </a:ln>
                <a:solidFill>
                  <a:prstClr val="black"/>
                </a:solidFill>
                <a:effectLst/>
                <a:uLnTx/>
                <a:uFillTx/>
                <a:latin typeface="Calibri"/>
                <a:ea typeface="+mn-ea"/>
                <a:cs typeface="+mn-cs"/>
              </a:rPr>
              <a:t>Credit: By permission of </a:t>
            </a:r>
            <a:r>
              <a:rPr kumimoji="0" lang="en-GB" altLang="en-US" sz="1200" b="0" i="0" u="none" strike="noStrike" kern="1200" cap="none" spc="0" normalizeH="0" baseline="0" noProof="0" dirty="0" err="1">
                <a:ln>
                  <a:noFill/>
                </a:ln>
                <a:solidFill>
                  <a:prstClr val="black"/>
                </a:solidFill>
                <a:effectLst/>
                <a:uLnTx/>
                <a:uFillTx/>
                <a:latin typeface="Calibri"/>
                <a:ea typeface="+mn-ea"/>
                <a:cs typeface="+mn-cs"/>
              </a:rPr>
              <a:t>Llyfrgell</a:t>
            </a:r>
            <a:r>
              <a:rPr kumimoji="0" lang="en-GB" altLang="en-US" sz="1200" b="0" i="0" u="none" strike="noStrike" kern="1200" cap="none" spc="0" normalizeH="0" baseline="0" noProof="0" dirty="0">
                <a:ln>
                  <a:noFill/>
                </a:ln>
                <a:solidFill>
                  <a:prstClr val="black"/>
                </a:solidFill>
                <a:effectLst/>
                <a:uLnTx/>
                <a:uFillTx/>
                <a:latin typeface="Calibri"/>
                <a:ea typeface="+mn-ea"/>
                <a:cs typeface="+mn-cs"/>
              </a:rPr>
              <a:t> </a:t>
            </a:r>
            <a:r>
              <a:rPr kumimoji="0" lang="en-GB" altLang="en-US" sz="1200" b="0" i="0" u="none" strike="noStrike" kern="1200" cap="none" spc="0" normalizeH="0" baseline="0" noProof="0" dirty="0" err="1">
                <a:ln>
                  <a:noFill/>
                </a:ln>
                <a:solidFill>
                  <a:prstClr val="black"/>
                </a:solidFill>
                <a:effectLst/>
                <a:uLnTx/>
                <a:uFillTx/>
                <a:latin typeface="Calibri"/>
                <a:ea typeface="+mn-ea"/>
                <a:cs typeface="+mn-cs"/>
              </a:rPr>
              <a:t>Genedlaethol</a:t>
            </a:r>
            <a:r>
              <a:rPr kumimoji="0" lang="en-GB" altLang="en-US" sz="1200" b="0" i="0" u="none" strike="noStrike" kern="1200" cap="none" spc="0" normalizeH="0" baseline="0" noProof="0" dirty="0">
                <a:ln>
                  <a:noFill/>
                </a:ln>
                <a:solidFill>
                  <a:prstClr val="black"/>
                </a:solidFill>
                <a:effectLst/>
                <a:uLnTx/>
                <a:uFillTx/>
                <a:latin typeface="Calibri"/>
                <a:ea typeface="+mn-ea"/>
                <a:cs typeface="+mn-cs"/>
              </a:rPr>
              <a:t> </a:t>
            </a:r>
            <a:r>
              <a:rPr kumimoji="0" lang="en-GB" altLang="en-US" sz="1200" b="0" i="0" u="none" strike="noStrike" kern="1200" cap="none" spc="0" normalizeH="0" baseline="0" noProof="0" dirty="0" err="1">
                <a:ln>
                  <a:noFill/>
                </a:ln>
                <a:solidFill>
                  <a:prstClr val="black"/>
                </a:solidFill>
                <a:effectLst/>
                <a:uLnTx/>
                <a:uFillTx/>
                <a:latin typeface="Calibri"/>
                <a:ea typeface="+mn-ea"/>
                <a:cs typeface="+mn-cs"/>
              </a:rPr>
              <a:t>Cymru</a:t>
            </a:r>
            <a:r>
              <a:rPr kumimoji="0" lang="en-GB" altLang="en-US" sz="1200" b="0" i="0" u="none" strike="noStrike" kern="1200" cap="none" spc="0" normalizeH="0" baseline="0" noProof="0" dirty="0">
                <a:ln>
                  <a:noFill/>
                </a:ln>
                <a:solidFill>
                  <a:prstClr val="black"/>
                </a:solidFill>
                <a:effectLst/>
                <a:uLnTx/>
                <a:uFillTx/>
                <a:latin typeface="Calibri"/>
                <a:ea typeface="+mn-ea"/>
                <a:cs typeface="+mn-cs"/>
              </a:rPr>
              <a:t> / The National Library of Wales.</a:t>
            </a:r>
          </a:p>
        </p:txBody>
      </p:sp>
    </p:spTree>
    <p:extLst>
      <p:ext uri="{BB962C8B-B14F-4D97-AF65-F5344CB8AC3E}">
        <p14:creationId xmlns:p14="http://schemas.microsoft.com/office/powerpoint/2010/main" val="4151342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latin typeface="+mn-lt"/>
              </a:rPr>
              <a:t>AGRICULTURAL Places 5</a:t>
            </a:r>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09771" y="1676332"/>
            <a:ext cx="5772457" cy="4351338"/>
          </a:xfrm>
        </p:spPr>
      </p:pic>
      <p:sp>
        <p:nvSpPr>
          <p:cNvPr id="5" name="Rectangle 4"/>
          <p:cNvSpPr/>
          <p:nvPr/>
        </p:nvSpPr>
        <p:spPr>
          <a:xfrm>
            <a:off x="3048000" y="6106895"/>
            <a:ext cx="6096000" cy="646331"/>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altLang="en-US" sz="1200" b="0" i="0" u="none" strike="noStrike" kern="1200" cap="none" spc="0" normalizeH="0" baseline="0" noProof="0" dirty="0">
                <a:ln>
                  <a:noFill/>
                </a:ln>
                <a:solidFill>
                  <a:prstClr val="black"/>
                </a:solidFill>
                <a:effectLst/>
                <a:uLnTx/>
                <a:uFillTx/>
                <a:latin typeface="Calibri"/>
                <a:ea typeface="+mn-ea"/>
                <a:cs typeface="+mn-cs"/>
              </a:rPr>
              <a:t>Cattle by the river, </a:t>
            </a:r>
            <a:r>
              <a:rPr kumimoji="0" lang="en-GB" altLang="en-US" sz="1200" b="0" i="0" u="none" strike="noStrike" kern="1200" cap="none" spc="0" normalizeH="0" baseline="0" noProof="0" dirty="0" err="1">
                <a:ln>
                  <a:noFill/>
                </a:ln>
                <a:solidFill>
                  <a:prstClr val="black"/>
                </a:solidFill>
                <a:effectLst/>
                <a:uLnTx/>
                <a:uFillTx/>
                <a:latin typeface="Calibri"/>
                <a:ea typeface="+mn-ea"/>
                <a:cs typeface="+mn-cs"/>
              </a:rPr>
              <a:t>Llandysul</a:t>
            </a:r>
            <a:r>
              <a:rPr kumimoji="0" lang="en-GB" altLang="en-US" sz="1200" b="0" i="0" u="none" strike="noStrike" kern="1200" cap="none" spc="0" normalizeH="0" baseline="0" noProof="0" dirty="0">
                <a:ln>
                  <a:noFill/>
                </a:ln>
                <a:solidFill>
                  <a:prstClr val="black"/>
                </a:solidFill>
                <a:effectLst/>
                <a:uLnTx/>
                <a:uFillTx/>
                <a:latin typeface="Calibri"/>
                <a:ea typeface="+mn-ea"/>
                <a:cs typeface="+mn-cs"/>
              </a:rPr>
              <a:t> (</a:t>
            </a:r>
            <a:r>
              <a:rPr kumimoji="0" lang="en-GB" altLang="en-US" sz="1200" b="0" i="0" u="none" strike="noStrike" kern="1200" cap="none" spc="0" normalizeH="0" baseline="0" noProof="0" dirty="0" err="1">
                <a:ln>
                  <a:noFill/>
                </a:ln>
                <a:solidFill>
                  <a:prstClr val="black"/>
                </a:solidFill>
                <a:effectLst/>
                <a:uLnTx/>
                <a:uFillTx/>
                <a:latin typeface="Calibri"/>
                <a:ea typeface="+mn-ea"/>
                <a:cs typeface="+mn-cs"/>
              </a:rPr>
              <a:t>Cer</a:t>
            </a:r>
            <a:r>
              <a:rPr kumimoji="0" lang="en-GB" altLang="en-US" sz="1200" b="0" i="0" u="none" strike="noStrike" kern="1200" cap="none" spc="0" normalizeH="0" baseline="0" noProof="0" dirty="0">
                <a:ln>
                  <a:noFill/>
                </a:ln>
                <a:solidFill>
                  <a:prstClr val="black"/>
                </a:solidFill>
                <a:effectLst/>
                <a:uLnTx/>
                <a:uFillTx/>
                <a:latin typeface="Calibri"/>
                <a:ea typeface="+mn-ea"/>
                <a:cs typeface="+mn-cs"/>
              </a:rPr>
              <a:t>), c. 1885.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altLang="en-US" sz="1200" b="0" i="0" u="none" strike="noStrike" kern="1200" cap="none" spc="0" normalizeH="0" baseline="0" noProof="0" dirty="0">
                <a:ln>
                  <a:noFill/>
                </a:ln>
                <a:solidFill>
                  <a:prstClr val="black"/>
                </a:solidFill>
                <a:effectLst/>
                <a:uLnTx/>
                <a:uFillTx/>
                <a:latin typeface="Calibri"/>
                <a:ea typeface="+mn-ea"/>
                <a:cs typeface="+mn-cs"/>
              </a:rPr>
              <a:t>John Thomas Photographic Collection. </a:t>
            </a:r>
            <a:br>
              <a:rPr kumimoji="0" lang="en-GB" altLang="en-US" sz="1200" b="0" i="0" u="none" strike="noStrike" kern="1200" cap="none" spc="0" normalizeH="0" baseline="0" noProof="0" dirty="0">
                <a:ln>
                  <a:noFill/>
                </a:ln>
                <a:solidFill>
                  <a:prstClr val="black"/>
                </a:solidFill>
                <a:effectLst/>
                <a:uLnTx/>
                <a:uFillTx/>
                <a:latin typeface="Calibri"/>
                <a:ea typeface="+mn-ea"/>
                <a:cs typeface="+mn-cs"/>
              </a:rPr>
            </a:br>
            <a:r>
              <a:rPr kumimoji="0" lang="en-GB" altLang="en-US" sz="1200" b="0" i="0" u="none" strike="noStrike" kern="1200" cap="none" spc="0" normalizeH="0" baseline="0" noProof="0" dirty="0">
                <a:ln>
                  <a:noFill/>
                </a:ln>
                <a:solidFill>
                  <a:prstClr val="black"/>
                </a:solidFill>
                <a:effectLst/>
                <a:uLnTx/>
                <a:uFillTx/>
                <a:latin typeface="Calibri"/>
                <a:ea typeface="+mn-ea"/>
                <a:cs typeface="+mn-cs"/>
              </a:rPr>
              <a:t>Credit: By permission of </a:t>
            </a:r>
            <a:r>
              <a:rPr kumimoji="0" lang="en-GB" altLang="en-US" sz="1200" b="0" i="0" u="none" strike="noStrike" kern="1200" cap="none" spc="0" normalizeH="0" baseline="0" noProof="0" dirty="0" err="1">
                <a:ln>
                  <a:noFill/>
                </a:ln>
                <a:solidFill>
                  <a:prstClr val="black"/>
                </a:solidFill>
                <a:effectLst/>
                <a:uLnTx/>
                <a:uFillTx/>
                <a:latin typeface="Calibri"/>
                <a:ea typeface="+mn-ea"/>
                <a:cs typeface="+mn-cs"/>
              </a:rPr>
              <a:t>Llyfrgell</a:t>
            </a:r>
            <a:r>
              <a:rPr kumimoji="0" lang="en-GB" altLang="en-US" sz="1200" b="0" i="0" u="none" strike="noStrike" kern="1200" cap="none" spc="0" normalizeH="0" baseline="0" noProof="0" dirty="0">
                <a:ln>
                  <a:noFill/>
                </a:ln>
                <a:solidFill>
                  <a:prstClr val="black"/>
                </a:solidFill>
                <a:effectLst/>
                <a:uLnTx/>
                <a:uFillTx/>
                <a:latin typeface="Calibri"/>
                <a:ea typeface="+mn-ea"/>
                <a:cs typeface="+mn-cs"/>
              </a:rPr>
              <a:t> </a:t>
            </a:r>
            <a:r>
              <a:rPr kumimoji="0" lang="en-GB" altLang="en-US" sz="1200" b="0" i="0" u="none" strike="noStrike" kern="1200" cap="none" spc="0" normalizeH="0" baseline="0" noProof="0" dirty="0" err="1">
                <a:ln>
                  <a:noFill/>
                </a:ln>
                <a:solidFill>
                  <a:prstClr val="black"/>
                </a:solidFill>
                <a:effectLst/>
                <a:uLnTx/>
                <a:uFillTx/>
                <a:latin typeface="Calibri"/>
                <a:ea typeface="+mn-ea"/>
                <a:cs typeface="+mn-cs"/>
              </a:rPr>
              <a:t>Genedlaethol</a:t>
            </a:r>
            <a:r>
              <a:rPr kumimoji="0" lang="en-GB" altLang="en-US" sz="1200" b="0" i="0" u="none" strike="noStrike" kern="1200" cap="none" spc="0" normalizeH="0" baseline="0" noProof="0" dirty="0">
                <a:ln>
                  <a:noFill/>
                </a:ln>
                <a:solidFill>
                  <a:prstClr val="black"/>
                </a:solidFill>
                <a:effectLst/>
                <a:uLnTx/>
                <a:uFillTx/>
                <a:latin typeface="Calibri"/>
                <a:ea typeface="+mn-ea"/>
                <a:cs typeface="+mn-cs"/>
              </a:rPr>
              <a:t> </a:t>
            </a:r>
            <a:r>
              <a:rPr kumimoji="0" lang="en-GB" altLang="en-US" sz="1200" b="0" i="0" u="none" strike="noStrike" kern="1200" cap="none" spc="0" normalizeH="0" baseline="0" noProof="0" dirty="0" err="1">
                <a:ln>
                  <a:noFill/>
                </a:ln>
                <a:solidFill>
                  <a:prstClr val="black"/>
                </a:solidFill>
                <a:effectLst/>
                <a:uLnTx/>
                <a:uFillTx/>
                <a:latin typeface="Calibri"/>
                <a:ea typeface="+mn-ea"/>
                <a:cs typeface="+mn-cs"/>
              </a:rPr>
              <a:t>Cymru</a:t>
            </a:r>
            <a:r>
              <a:rPr kumimoji="0" lang="en-GB" altLang="en-US" sz="1200" b="0" i="0" u="none" strike="noStrike" kern="1200" cap="none" spc="0" normalizeH="0" baseline="0" noProof="0" dirty="0">
                <a:ln>
                  <a:noFill/>
                </a:ln>
                <a:solidFill>
                  <a:prstClr val="black"/>
                </a:solidFill>
                <a:effectLst/>
                <a:uLnTx/>
                <a:uFillTx/>
                <a:latin typeface="Calibri"/>
                <a:ea typeface="+mn-ea"/>
                <a:cs typeface="+mn-cs"/>
              </a:rPr>
              <a:t> / The National Library of Wales.</a:t>
            </a:r>
          </a:p>
        </p:txBody>
      </p:sp>
    </p:spTree>
    <p:extLst>
      <p:ext uri="{BB962C8B-B14F-4D97-AF65-F5344CB8AC3E}">
        <p14:creationId xmlns:p14="http://schemas.microsoft.com/office/powerpoint/2010/main" val="3754232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latin typeface="+mn-lt"/>
              </a:rPr>
              <a:t>AGRICULTURAL Places 6</a:t>
            </a:r>
          </a:p>
        </p:txBody>
      </p:sp>
      <p:sp>
        <p:nvSpPr>
          <p:cNvPr id="4" name="Rectangle 3"/>
          <p:cNvSpPr/>
          <p:nvPr/>
        </p:nvSpPr>
        <p:spPr>
          <a:xfrm>
            <a:off x="3048000" y="6106895"/>
            <a:ext cx="6096000" cy="646331"/>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altLang="en-US" sz="1200" b="0" i="0" u="none" strike="noStrike" kern="1200" cap="none" spc="0" normalizeH="0" baseline="0" noProof="0" dirty="0" err="1">
                <a:ln>
                  <a:noFill/>
                </a:ln>
                <a:solidFill>
                  <a:prstClr val="black"/>
                </a:solidFill>
                <a:effectLst/>
                <a:uLnTx/>
                <a:uFillTx/>
                <a:latin typeface="Calibri"/>
                <a:ea typeface="+mn-ea"/>
                <a:cs typeface="+mn-cs"/>
              </a:rPr>
              <a:t>Cilgerran</a:t>
            </a:r>
            <a:r>
              <a:rPr kumimoji="0" lang="en-GB" altLang="en-US" sz="1200" b="0" i="0" u="none" strike="noStrike" kern="1200" cap="none" spc="0" normalizeH="0" baseline="0" noProof="0" dirty="0">
                <a:ln>
                  <a:noFill/>
                </a:ln>
                <a:solidFill>
                  <a:prstClr val="black"/>
                </a:solidFill>
                <a:effectLst/>
                <a:uLnTx/>
                <a:uFillTx/>
                <a:latin typeface="Calibri"/>
                <a:ea typeface="+mn-ea"/>
                <a:cs typeface="+mn-cs"/>
              </a:rPr>
              <a:t> fair, c. 1885.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altLang="en-US" sz="1200" b="0" i="0" u="none" strike="noStrike" kern="1200" cap="none" spc="0" normalizeH="0" baseline="0" noProof="0" dirty="0">
                <a:ln>
                  <a:noFill/>
                </a:ln>
                <a:solidFill>
                  <a:prstClr val="black"/>
                </a:solidFill>
                <a:effectLst/>
                <a:uLnTx/>
                <a:uFillTx/>
                <a:latin typeface="Calibri"/>
                <a:ea typeface="+mn-ea"/>
                <a:cs typeface="+mn-cs"/>
              </a:rPr>
              <a:t>John Thomas Photographic Collection. </a:t>
            </a:r>
            <a:br>
              <a:rPr kumimoji="0" lang="en-GB" altLang="en-US" sz="1200" b="0" i="0" u="none" strike="noStrike" kern="1200" cap="none" spc="0" normalizeH="0" baseline="0" noProof="0" dirty="0">
                <a:ln>
                  <a:noFill/>
                </a:ln>
                <a:solidFill>
                  <a:prstClr val="black"/>
                </a:solidFill>
                <a:effectLst/>
                <a:uLnTx/>
                <a:uFillTx/>
                <a:latin typeface="Calibri"/>
                <a:ea typeface="+mn-ea"/>
                <a:cs typeface="+mn-cs"/>
              </a:rPr>
            </a:br>
            <a:r>
              <a:rPr kumimoji="0" lang="en-GB" altLang="en-US" sz="1200" b="0" i="0" u="none" strike="noStrike" kern="1200" cap="none" spc="0" normalizeH="0" baseline="0" noProof="0" dirty="0">
                <a:ln>
                  <a:noFill/>
                </a:ln>
                <a:solidFill>
                  <a:prstClr val="black"/>
                </a:solidFill>
                <a:effectLst/>
                <a:uLnTx/>
                <a:uFillTx/>
                <a:latin typeface="Calibri"/>
                <a:ea typeface="+mn-ea"/>
                <a:cs typeface="+mn-cs"/>
              </a:rPr>
              <a:t>Credit: By permission of </a:t>
            </a:r>
            <a:r>
              <a:rPr kumimoji="0" lang="en-GB" altLang="en-US" sz="1200" b="0" i="0" u="none" strike="noStrike" kern="1200" cap="none" spc="0" normalizeH="0" baseline="0" noProof="0" dirty="0" err="1">
                <a:ln>
                  <a:noFill/>
                </a:ln>
                <a:solidFill>
                  <a:prstClr val="black"/>
                </a:solidFill>
                <a:effectLst/>
                <a:uLnTx/>
                <a:uFillTx/>
                <a:latin typeface="Calibri"/>
                <a:ea typeface="+mn-ea"/>
                <a:cs typeface="+mn-cs"/>
              </a:rPr>
              <a:t>Llyfrgell</a:t>
            </a:r>
            <a:r>
              <a:rPr kumimoji="0" lang="en-GB" altLang="en-US" sz="1200" b="0" i="0" u="none" strike="noStrike" kern="1200" cap="none" spc="0" normalizeH="0" baseline="0" noProof="0" dirty="0">
                <a:ln>
                  <a:noFill/>
                </a:ln>
                <a:solidFill>
                  <a:prstClr val="black"/>
                </a:solidFill>
                <a:effectLst/>
                <a:uLnTx/>
                <a:uFillTx/>
                <a:latin typeface="Calibri"/>
                <a:ea typeface="+mn-ea"/>
                <a:cs typeface="+mn-cs"/>
              </a:rPr>
              <a:t> </a:t>
            </a:r>
            <a:r>
              <a:rPr kumimoji="0" lang="en-GB" altLang="en-US" sz="1200" b="0" i="0" u="none" strike="noStrike" kern="1200" cap="none" spc="0" normalizeH="0" baseline="0" noProof="0" dirty="0" err="1">
                <a:ln>
                  <a:noFill/>
                </a:ln>
                <a:solidFill>
                  <a:prstClr val="black"/>
                </a:solidFill>
                <a:effectLst/>
                <a:uLnTx/>
                <a:uFillTx/>
                <a:latin typeface="Calibri"/>
                <a:ea typeface="+mn-ea"/>
                <a:cs typeface="+mn-cs"/>
              </a:rPr>
              <a:t>Genedlaethol</a:t>
            </a:r>
            <a:r>
              <a:rPr kumimoji="0" lang="en-GB" altLang="en-US" sz="1200" b="0" i="0" u="none" strike="noStrike" kern="1200" cap="none" spc="0" normalizeH="0" baseline="0" noProof="0" dirty="0">
                <a:ln>
                  <a:noFill/>
                </a:ln>
                <a:solidFill>
                  <a:prstClr val="black"/>
                </a:solidFill>
                <a:effectLst/>
                <a:uLnTx/>
                <a:uFillTx/>
                <a:latin typeface="Calibri"/>
                <a:ea typeface="+mn-ea"/>
                <a:cs typeface="+mn-cs"/>
              </a:rPr>
              <a:t> </a:t>
            </a:r>
            <a:r>
              <a:rPr kumimoji="0" lang="en-GB" altLang="en-US" sz="1200" b="0" i="0" u="none" strike="noStrike" kern="1200" cap="none" spc="0" normalizeH="0" baseline="0" noProof="0" dirty="0" err="1">
                <a:ln>
                  <a:noFill/>
                </a:ln>
                <a:solidFill>
                  <a:prstClr val="black"/>
                </a:solidFill>
                <a:effectLst/>
                <a:uLnTx/>
                <a:uFillTx/>
                <a:latin typeface="Calibri"/>
                <a:ea typeface="+mn-ea"/>
                <a:cs typeface="+mn-cs"/>
              </a:rPr>
              <a:t>Cymru</a:t>
            </a:r>
            <a:r>
              <a:rPr kumimoji="0" lang="en-GB" altLang="en-US" sz="1200" b="0" i="0" u="none" strike="noStrike" kern="1200" cap="none" spc="0" normalizeH="0" baseline="0" noProof="0" dirty="0">
                <a:ln>
                  <a:noFill/>
                </a:ln>
                <a:solidFill>
                  <a:prstClr val="black"/>
                </a:solidFill>
                <a:effectLst/>
                <a:uLnTx/>
                <a:uFillTx/>
                <a:latin typeface="Calibri"/>
                <a:ea typeface="+mn-ea"/>
                <a:cs typeface="+mn-cs"/>
              </a:rPr>
              <a:t> / The National Library of Wales.</a:t>
            </a:r>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26692" y="1620353"/>
            <a:ext cx="5738615" cy="4351338"/>
          </a:xfrm>
        </p:spPr>
      </p:pic>
    </p:spTree>
    <p:extLst>
      <p:ext uri="{BB962C8B-B14F-4D97-AF65-F5344CB8AC3E}">
        <p14:creationId xmlns:p14="http://schemas.microsoft.com/office/powerpoint/2010/main" val="3204715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latin typeface="+mn-lt"/>
              </a:rPr>
              <a:t>AGRICULTURAL Places 7</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19838" y="1639011"/>
            <a:ext cx="5952323" cy="4351338"/>
          </a:xfrm>
        </p:spPr>
      </p:pic>
      <p:sp>
        <p:nvSpPr>
          <p:cNvPr id="5" name="Rectangle 4"/>
          <p:cNvSpPr/>
          <p:nvPr/>
        </p:nvSpPr>
        <p:spPr>
          <a:xfrm>
            <a:off x="3048000" y="6106895"/>
            <a:ext cx="6096000" cy="461665"/>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altLang="en-US" sz="1200" b="0" i="0" u="none" strike="noStrike" kern="1200" cap="none" spc="0" normalizeH="0" baseline="0" noProof="0" dirty="0">
                <a:ln>
                  <a:noFill/>
                </a:ln>
                <a:solidFill>
                  <a:prstClr val="black"/>
                </a:solidFill>
                <a:effectLst/>
                <a:uLnTx/>
                <a:uFillTx/>
                <a:latin typeface="Calibri"/>
                <a:ea typeface="+mn-ea"/>
                <a:cs typeface="+mn-cs"/>
              </a:rPr>
              <a:t>Hand milking, West Camel, Somerset, date unknown.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altLang="en-US" sz="1200" b="0" i="0" u="none" strike="noStrike" kern="1200" cap="none" spc="0" normalizeH="0" baseline="0" noProof="0" dirty="0">
                <a:ln>
                  <a:noFill/>
                </a:ln>
                <a:solidFill>
                  <a:prstClr val="black"/>
                </a:solidFill>
                <a:effectLst/>
                <a:uLnTx/>
                <a:uFillTx/>
                <a:latin typeface="Calibri"/>
                <a:ea typeface="+mn-ea"/>
                <a:cs typeface="+mn-cs"/>
              </a:rPr>
              <a:t>Credit: Reproduced by permission of The Museum of English Rural Life, University of Reading.</a:t>
            </a:r>
          </a:p>
        </p:txBody>
      </p:sp>
    </p:spTree>
    <p:extLst>
      <p:ext uri="{BB962C8B-B14F-4D97-AF65-F5344CB8AC3E}">
        <p14:creationId xmlns:p14="http://schemas.microsoft.com/office/powerpoint/2010/main" val="12722379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latin typeface="+mn-lt"/>
              </a:rPr>
              <a:t>AGRICULTURAL Places 8</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10156" y="1676333"/>
            <a:ext cx="5971688" cy="4351338"/>
          </a:xfrm>
        </p:spPr>
      </p:pic>
      <p:sp>
        <p:nvSpPr>
          <p:cNvPr id="5" name="Rectangle 4"/>
          <p:cNvSpPr/>
          <p:nvPr/>
        </p:nvSpPr>
        <p:spPr>
          <a:xfrm>
            <a:off x="3048000" y="6106895"/>
            <a:ext cx="6096000" cy="461665"/>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altLang="en-US" sz="1200" b="0" i="0" u="none" strike="noStrike" kern="1200" cap="none" spc="0" normalizeH="0" baseline="0" noProof="0" dirty="0" err="1">
                <a:ln>
                  <a:noFill/>
                </a:ln>
                <a:solidFill>
                  <a:prstClr val="black"/>
                </a:solidFill>
                <a:effectLst/>
                <a:uLnTx/>
                <a:uFillTx/>
                <a:latin typeface="Calibri"/>
                <a:ea typeface="+mn-ea"/>
                <a:cs typeface="+mn-cs"/>
              </a:rPr>
              <a:t>Sulham</a:t>
            </a:r>
            <a:r>
              <a:rPr kumimoji="0" lang="en-GB" altLang="en-US" sz="1200" b="0" i="0" u="none" strike="noStrike" kern="1200" cap="none" spc="0" normalizeH="0" baseline="0" noProof="0" dirty="0">
                <a:ln>
                  <a:noFill/>
                </a:ln>
                <a:solidFill>
                  <a:prstClr val="black"/>
                </a:solidFill>
                <a:effectLst/>
                <a:uLnTx/>
                <a:uFillTx/>
                <a:latin typeface="Calibri"/>
                <a:ea typeface="+mn-ea"/>
                <a:cs typeface="+mn-cs"/>
              </a:rPr>
              <a:t> Farmyard, 1884.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altLang="en-US" sz="1200" b="0" i="0" u="none" strike="noStrike" kern="1200" cap="none" spc="0" normalizeH="0" baseline="0" noProof="0" dirty="0">
                <a:ln>
                  <a:noFill/>
                </a:ln>
                <a:solidFill>
                  <a:prstClr val="black"/>
                </a:solidFill>
                <a:effectLst/>
                <a:uLnTx/>
                <a:uFillTx/>
                <a:latin typeface="Calibri"/>
                <a:ea typeface="+mn-ea"/>
                <a:cs typeface="+mn-cs"/>
              </a:rPr>
              <a:t>Credit: Reproduced by permission of The Museum of English Rural Life, University of Reading.</a:t>
            </a:r>
          </a:p>
        </p:txBody>
      </p:sp>
    </p:spTree>
    <p:extLst>
      <p:ext uri="{BB962C8B-B14F-4D97-AF65-F5344CB8AC3E}">
        <p14:creationId xmlns:p14="http://schemas.microsoft.com/office/powerpoint/2010/main" val="16717083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latin typeface="+mn-lt"/>
              </a:rPr>
              <a:t>SEMI-RURAL Places</a:t>
            </a:r>
          </a:p>
        </p:txBody>
      </p:sp>
      <p:sp>
        <p:nvSpPr>
          <p:cNvPr id="3" name="Content Placeholder 2"/>
          <p:cNvSpPr>
            <a:spLocks noGrp="1"/>
          </p:cNvSpPr>
          <p:nvPr>
            <p:ph idx="1"/>
          </p:nvPr>
        </p:nvSpPr>
        <p:spPr>
          <a:xfrm>
            <a:off x="852577" y="1403715"/>
            <a:ext cx="8077200" cy="4600719"/>
          </a:xfrm>
        </p:spPr>
        <p:txBody>
          <a:bodyPr vert="horz" lIns="91440" tIns="45720" rIns="91440" bIns="45720" rtlCol="0" anchor="t">
            <a:noAutofit/>
          </a:bodyPr>
          <a:lstStyle/>
          <a:p>
            <a:r>
              <a:rPr lang="en-GB" sz="2100" dirty="0">
                <a:cs typeface="Calibri"/>
              </a:rPr>
              <a:t>Districts were classed as SEMI-RURAL if they had a higher population density than agricultural districts, but still a significant number of agricultural workers.</a:t>
            </a:r>
          </a:p>
          <a:p>
            <a:r>
              <a:rPr lang="en-GB" sz="2100" dirty="0">
                <a:cs typeface="Calibri"/>
              </a:rPr>
              <a:t>SEMI-RURAL districts tended to contain both rural and urban areas, with a more urban balance than agricultural areas. </a:t>
            </a:r>
          </a:p>
          <a:p>
            <a:r>
              <a:rPr lang="en-GB" sz="2100" dirty="0">
                <a:cs typeface="Calibri"/>
              </a:rPr>
              <a:t>As towns and cities grew, many areas went through a SEMI-RURAL stage: for example the Sub-District of Lincoln Home was AGRICULTURAL until 1881, SEMI-RURAL in 1881 and 1891, and SEMI-PROFESSIONAL thereafter.</a:t>
            </a:r>
          </a:p>
          <a:p>
            <a:r>
              <a:rPr lang="en-GB" sz="2100" dirty="0">
                <a:cs typeface="Calibri"/>
              </a:rPr>
              <a:t>Some districts containing stable market towns remained SEMI-RURAL throughout the period; for example Bideford, Devon; Dartmouth, Devon; Boston, Lincolnshire; and Berwick-on-Tweed, Northumberland.</a:t>
            </a:r>
          </a:p>
          <a:p>
            <a:r>
              <a:rPr lang="en-GB" sz="2100" dirty="0">
                <a:cs typeface="Calibri"/>
              </a:rPr>
              <a:t>Some areas changed designation due to boundary change: for example the Sub-District of Lewes, Sussex was SEMI-RURAL until 1901 when the boundary expanded to include a predominantly rural area, leading to an AGRICULTURAL designation in 1901 and 1911.</a:t>
            </a:r>
          </a:p>
        </p:txBody>
      </p:sp>
      <p:pic>
        <p:nvPicPr>
          <p:cNvPr id="4" name="Picture 4" descr="A close up of a map&#10;&#10;Description generated with high confidence">
            <a:extLst>
              <a:ext uri="{FF2B5EF4-FFF2-40B4-BE49-F238E27FC236}">
                <a16:creationId xmlns:a16="http://schemas.microsoft.com/office/drawing/2014/main" id="{48DEAEFD-3267-4DBB-9BE5-C68713BD4DD4}"/>
              </a:ext>
            </a:extLst>
          </p:cNvPr>
          <p:cNvPicPr>
            <a:picLocks noChangeAspect="1"/>
          </p:cNvPicPr>
          <p:nvPr/>
        </p:nvPicPr>
        <p:blipFill>
          <a:blip r:embed="rId2" cstate="print"/>
          <a:stretch>
            <a:fillRect/>
          </a:stretch>
        </p:blipFill>
        <p:spPr>
          <a:xfrm>
            <a:off x="8936182" y="1755667"/>
            <a:ext cx="2743200" cy="2127466"/>
          </a:xfrm>
          <a:prstGeom prst="rect">
            <a:avLst/>
          </a:prstGeom>
        </p:spPr>
      </p:pic>
      <p:sp>
        <p:nvSpPr>
          <p:cNvPr id="6" name="TextBox 5">
            <a:extLst>
              <a:ext uri="{FF2B5EF4-FFF2-40B4-BE49-F238E27FC236}">
                <a16:creationId xmlns:a16="http://schemas.microsoft.com/office/drawing/2014/main" id="{2D0BE9AA-E25C-4DD6-A5EB-81981C1499E3}"/>
              </a:ext>
            </a:extLst>
          </p:cNvPr>
          <p:cNvSpPr txBox="1"/>
          <p:nvPr/>
        </p:nvSpPr>
        <p:spPr>
          <a:xfrm>
            <a:off x="8936182" y="4087091"/>
            <a:ext cx="2743200" cy="120032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 Registration Sub-District of Lewes, Sussex: a market town and rural surroundings.</a:t>
            </a:r>
          </a:p>
        </p:txBody>
      </p:sp>
    </p:spTree>
    <p:extLst>
      <p:ext uri="{BB962C8B-B14F-4D97-AF65-F5344CB8AC3E}">
        <p14:creationId xmlns:p14="http://schemas.microsoft.com/office/powerpoint/2010/main" val="9884000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latin typeface="+mn-lt"/>
              </a:rPr>
              <a:t>SEMI-RURAL Places 1</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67530" y="1633601"/>
            <a:ext cx="6056939" cy="4351338"/>
          </a:xfrm>
        </p:spPr>
      </p:pic>
      <p:sp>
        <p:nvSpPr>
          <p:cNvPr id="5" name="Rectangle 4"/>
          <p:cNvSpPr/>
          <p:nvPr/>
        </p:nvSpPr>
        <p:spPr>
          <a:xfrm>
            <a:off x="2892490" y="6096283"/>
            <a:ext cx="6410130"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Calibri"/>
                <a:ea typeface="+mn-ea"/>
                <a:cs typeface="+mn-cs"/>
              </a:rPr>
              <a:t>Lewes, c. 1895. </a:t>
            </a:r>
            <a:br>
              <a:rPr kumimoji="0" lang="en-GB" sz="1200" b="0" i="0" u="none" strike="noStrike" kern="1200" cap="none" spc="0" normalizeH="0" baseline="0" noProof="0" dirty="0">
                <a:ln>
                  <a:noFill/>
                </a:ln>
                <a:solidFill>
                  <a:prstClr val="black"/>
                </a:solidFill>
                <a:effectLst/>
                <a:uLnTx/>
                <a:uFillTx/>
                <a:latin typeface="Calibri"/>
                <a:ea typeface="+mn-ea"/>
                <a:cs typeface="+mn-cs"/>
              </a:rPr>
            </a:br>
            <a:r>
              <a:rPr kumimoji="0" lang="en-GB" sz="1200" b="0" i="0" u="none" strike="noStrike" kern="1200" cap="none" spc="0" normalizeH="0" baseline="0" noProof="0" dirty="0">
                <a:ln>
                  <a:noFill/>
                </a:ln>
                <a:solidFill>
                  <a:prstClr val="black"/>
                </a:solidFill>
                <a:effectLst/>
                <a:uLnTx/>
                <a:uFillTx/>
                <a:latin typeface="Calibri"/>
                <a:ea typeface="+mn-ea"/>
                <a:cs typeface="+mn-cs"/>
              </a:rPr>
              <a:t>Illustration for Pictorial England and Wales (</a:t>
            </a:r>
            <a:r>
              <a:rPr kumimoji="0" lang="en-GB" sz="1200" b="0" i="0" u="none" strike="noStrike" kern="1200" cap="none" spc="0" normalizeH="0" baseline="0" noProof="0" dirty="0" err="1">
                <a:ln>
                  <a:noFill/>
                </a:ln>
                <a:solidFill>
                  <a:prstClr val="black"/>
                </a:solidFill>
                <a:effectLst/>
                <a:uLnTx/>
                <a:uFillTx/>
                <a:latin typeface="Calibri"/>
                <a:ea typeface="+mn-ea"/>
                <a:cs typeface="+mn-cs"/>
              </a:rPr>
              <a:t>Cassell</a:t>
            </a:r>
            <a:r>
              <a:rPr kumimoji="0" lang="en-GB" sz="1200" b="0" i="0" u="none" strike="noStrike" kern="1200" cap="none" spc="0" normalizeH="0" baseline="0" noProof="0" dirty="0">
                <a:ln>
                  <a:noFill/>
                </a:ln>
                <a:solidFill>
                  <a:prstClr val="black"/>
                </a:solidFill>
                <a:effectLst/>
                <a:uLnTx/>
                <a:uFillTx/>
                <a:latin typeface="Calibri"/>
                <a:ea typeface="+mn-ea"/>
                <a:cs typeface="+mn-cs"/>
              </a:rPr>
              <a:t>, c. 1895).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altLang="en-US" sz="1200" b="0" i="0" u="none" strike="noStrike" kern="1200" cap="none" spc="0" normalizeH="0" baseline="0" noProof="0" dirty="0">
                <a:ln>
                  <a:noFill/>
                </a:ln>
                <a:solidFill>
                  <a:prstClr val="black"/>
                </a:solidFill>
                <a:effectLst/>
                <a:uLnTx/>
                <a:uFillTx/>
                <a:latin typeface="Calibri"/>
                <a:ea typeface="+mn-ea"/>
                <a:cs typeface="+mn-cs"/>
              </a:rPr>
              <a:t>Credit: Reproduced by permission of </a:t>
            </a:r>
            <a:r>
              <a:rPr kumimoji="0" lang="en-GB" sz="1200" b="0" i="0" u="none" strike="noStrike" kern="1200" cap="none" spc="0" normalizeH="0" baseline="0" noProof="0" dirty="0">
                <a:ln>
                  <a:noFill/>
                </a:ln>
                <a:solidFill>
                  <a:prstClr val="black"/>
                </a:solidFill>
                <a:effectLst/>
                <a:uLnTx/>
                <a:uFillTx/>
                <a:latin typeface="Calibri"/>
                <a:ea typeface="+mn-ea"/>
                <a:cs typeface="+mn-cs"/>
              </a:rPr>
              <a:t>Look and Learn History Picture Library </a:t>
            </a:r>
            <a:r>
              <a:rPr kumimoji="0" lang="en-GB" sz="1200" b="0" i="0" u="none" strike="noStrike" kern="1200" cap="none" spc="0" normalizeH="0" baseline="0" noProof="0" dirty="0">
                <a:ln>
                  <a:noFill/>
                </a:ln>
                <a:solidFill>
                  <a:prstClr val="black"/>
                </a:solidFill>
                <a:effectLst/>
                <a:uLnTx/>
                <a:uFillTx/>
                <a:latin typeface="Calibri"/>
                <a:ea typeface="+mn-ea"/>
                <a:cs typeface="+mn-cs"/>
                <a:hlinkClick r:id="rId3"/>
              </a:rPr>
              <a:t>www.lookandlearn.com</a:t>
            </a:r>
            <a:r>
              <a:rPr kumimoji="0" lang="en-GB" sz="1200" b="0" i="0" u="none" strike="noStrike" kern="1200" cap="none" spc="0" normalizeH="0" baseline="0" noProof="0" dirty="0">
                <a:ln>
                  <a:noFill/>
                </a:ln>
                <a:solidFill>
                  <a:prstClr val="black"/>
                </a:solidFill>
                <a:effectLst/>
                <a:uLnTx/>
                <a:uFillTx/>
                <a:latin typeface="Calibri"/>
                <a:ea typeface="+mn-ea"/>
                <a:cs typeface="+mn-cs"/>
              </a:rPr>
              <a:t> </a:t>
            </a:r>
          </a:p>
        </p:txBody>
      </p:sp>
    </p:spTree>
    <p:extLst>
      <p:ext uri="{BB962C8B-B14F-4D97-AF65-F5344CB8AC3E}">
        <p14:creationId xmlns:p14="http://schemas.microsoft.com/office/powerpoint/2010/main" val="41779265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latin typeface="+mn-lt"/>
              </a:rPr>
              <a:t>SEMI-RURAL Places 2</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126826" y="1604865"/>
            <a:ext cx="5933708" cy="4452852"/>
          </a:xfrm>
        </p:spPr>
      </p:pic>
      <p:sp>
        <p:nvSpPr>
          <p:cNvPr id="5" name="Rectangle 4"/>
          <p:cNvSpPr/>
          <p:nvPr/>
        </p:nvSpPr>
        <p:spPr>
          <a:xfrm>
            <a:off x="3048000" y="6130785"/>
            <a:ext cx="6096000" cy="646331"/>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altLang="en-US" sz="1200" b="0" i="0" u="none" strike="noStrike" kern="1200" cap="none" spc="0" normalizeH="0" baseline="0" noProof="0" dirty="0">
                <a:ln>
                  <a:noFill/>
                </a:ln>
                <a:solidFill>
                  <a:prstClr val="black"/>
                </a:solidFill>
                <a:effectLst/>
                <a:uLnTx/>
                <a:uFillTx/>
                <a:latin typeface="Calibri"/>
                <a:ea typeface="+mn-ea"/>
                <a:cs typeface="+mn-cs"/>
              </a:rPr>
              <a:t>From Holyhead Road, </a:t>
            </a:r>
            <a:r>
              <a:rPr kumimoji="0" lang="en-GB" altLang="en-US" sz="1200" b="0" i="0" u="none" strike="noStrike" kern="1200" cap="none" spc="0" normalizeH="0" baseline="0" noProof="0" dirty="0" err="1">
                <a:ln>
                  <a:noFill/>
                </a:ln>
                <a:solidFill>
                  <a:prstClr val="black"/>
                </a:solidFill>
                <a:effectLst/>
                <a:uLnTx/>
                <a:uFillTx/>
                <a:latin typeface="Calibri"/>
                <a:ea typeface="+mn-ea"/>
                <a:cs typeface="+mn-cs"/>
              </a:rPr>
              <a:t>Penmaenmawr</a:t>
            </a:r>
            <a:r>
              <a:rPr kumimoji="0" lang="en-GB" altLang="en-US" sz="1200" b="0" i="0" u="none" strike="noStrike" kern="1200" cap="none" spc="0" normalizeH="0" baseline="0" noProof="0" dirty="0">
                <a:ln>
                  <a:noFill/>
                </a:ln>
                <a:solidFill>
                  <a:prstClr val="black"/>
                </a:solidFill>
                <a:effectLst/>
                <a:uLnTx/>
                <a:uFillTx/>
                <a:latin typeface="Calibri"/>
                <a:ea typeface="+mn-ea"/>
                <a:cs typeface="+mn-cs"/>
              </a:rPr>
              <a:t>, Wales. Date between c. 1890 and c. 1900. </a:t>
            </a:r>
            <a:br>
              <a:rPr kumimoji="0" lang="en-GB" altLang="en-US" sz="1200" b="0" i="0" u="none" strike="noStrike" kern="1200" cap="none" spc="0" normalizeH="0" baseline="0" noProof="0" dirty="0">
                <a:ln>
                  <a:noFill/>
                </a:ln>
                <a:solidFill>
                  <a:prstClr val="black"/>
                </a:solidFill>
                <a:effectLst/>
                <a:uLnTx/>
                <a:uFillTx/>
                <a:latin typeface="Calibri"/>
                <a:ea typeface="+mn-ea"/>
                <a:cs typeface="+mn-cs"/>
              </a:rPr>
            </a:br>
            <a:r>
              <a:rPr kumimoji="0" lang="en-GB" altLang="en-US" sz="1200" b="0" i="0" u="none" strike="noStrike" kern="1200" cap="none" spc="0" normalizeH="0" baseline="0" noProof="0" dirty="0">
                <a:ln>
                  <a:noFill/>
                </a:ln>
                <a:solidFill>
                  <a:prstClr val="black"/>
                </a:solidFill>
                <a:effectLst/>
                <a:uLnTx/>
                <a:uFillTx/>
                <a:latin typeface="Calibri"/>
                <a:ea typeface="+mn-ea"/>
                <a:cs typeface="+mn-cs"/>
              </a:rPr>
              <a:t>Credit: Reproduced by permission of </a:t>
            </a:r>
            <a:r>
              <a:rPr kumimoji="0" lang="en-GB" sz="1200" b="0" i="0" u="none" strike="noStrike" kern="1200" cap="none" spc="0" normalizeH="0" baseline="0" noProof="0" dirty="0">
                <a:ln>
                  <a:noFill/>
                </a:ln>
                <a:solidFill>
                  <a:prstClr val="black"/>
                </a:solidFill>
                <a:effectLst/>
                <a:uLnTx/>
                <a:uFillTx/>
                <a:latin typeface="Calibri"/>
                <a:ea typeface="+mn-ea"/>
                <a:cs typeface="+mn-cs"/>
              </a:rPr>
              <a:t>Look and Learn History Picture Library </a:t>
            </a:r>
            <a:r>
              <a:rPr kumimoji="0" lang="en-GB" sz="1200" b="0" i="0" u="none" strike="noStrike" kern="1200" cap="none" spc="0" normalizeH="0" baseline="0" noProof="0" dirty="0">
                <a:ln>
                  <a:noFill/>
                </a:ln>
                <a:solidFill>
                  <a:prstClr val="black"/>
                </a:solidFill>
                <a:effectLst/>
                <a:uLnTx/>
                <a:uFillTx/>
                <a:latin typeface="Calibri"/>
                <a:ea typeface="+mn-ea"/>
                <a:cs typeface="+mn-cs"/>
                <a:hlinkClick r:id="rId4"/>
              </a:rPr>
              <a:t>www.lookandlearn.com</a:t>
            </a:r>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67705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latin typeface="+mn-lt"/>
              </a:rPr>
              <a:t>Definition of Types of Place</a:t>
            </a:r>
          </a:p>
        </p:txBody>
      </p:sp>
      <p:sp>
        <p:nvSpPr>
          <p:cNvPr id="3" name="Content Placeholder 2"/>
          <p:cNvSpPr>
            <a:spLocks noGrp="1"/>
          </p:cNvSpPr>
          <p:nvPr>
            <p:ph idx="1"/>
          </p:nvPr>
        </p:nvSpPr>
        <p:spPr/>
        <p:txBody>
          <a:bodyPr>
            <a:normAutofit fontScale="92500" lnSpcReduction="10000"/>
          </a:bodyPr>
          <a:lstStyle/>
          <a:p>
            <a:r>
              <a:rPr lang="en-GB" sz="1600" dirty="0"/>
              <a:t>Each geographic unit (Registration Sub-District) has been assigned to one of eight types of place based on its occupational structure and population density. The types of place are: AGRICULTURE, SEMI-RURAL, SEMI-PROFESSIONAL, PROFESSIONAL, TEXTILE, MINING, TRANSPORT, and OTHER URBAN.</a:t>
            </a:r>
          </a:p>
          <a:p>
            <a:r>
              <a:rPr lang="en-GB" sz="1600" dirty="0"/>
              <a:t>For each Registration Sub-District (RSD), all economically active men and women (excluding general labourers) aged between 15 and 64 were identified. The percentage of these who worked in different occupational orders was calculated. These percentages have been used to allocate each place as follows:</a:t>
            </a:r>
          </a:p>
          <a:p>
            <a:r>
              <a:rPr lang="en-GB" sz="1600" dirty="0"/>
              <a:t>A place is designated TEXTILE if 25% or more worked in textiles,</a:t>
            </a:r>
          </a:p>
          <a:p>
            <a:r>
              <a:rPr lang="en-GB" sz="1600" dirty="0"/>
              <a:t>Otherwise if 30% or more worked in mining or metal work/manufacture a place is designated MINING,</a:t>
            </a:r>
          </a:p>
          <a:p>
            <a:r>
              <a:rPr lang="en-GB" sz="1600" dirty="0"/>
              <a:t>Otherwise if 7.5% or more worked in the professions (e.g. teaching, medicine, banking) AND 30% or more worked in services a place is designated PROFESSIONAL,</a:t>
            </a:r>
          </a:p>
          <a:p>
            <a:r>
              <a:rPr lang="en-GB" sz="1600" dirty="0"/>
              <a:t>Otherwise if 5% or more worked in agriculture AND the population density was less than 1 person per acre a place is designated AGRICULTURE,</a:t>
            </a:r>
          </a:p>
          <a:p>
            <a:r>
              <a:rPr lang="en-GB" sz="1600" dirty="0"/>
              <a:t>Otherwise if 5% or more worked in agriculture a place is designated SEMI-RURAL,</a:t>
            </a:r>
          </a:p>
          <a:p>
            <a:r>
              <a:rPr lang="en-GB" sz="1600" dirty="0"/>
              <a:t>Otherwise if 15% or more worked in transport a place is designated TRANSPORT,</a:t>
            </a:r>
          </a:p>
          <a:p>
            <a:r>
              <a:rPr lang="en-GB" sz="1600" dirty="0"/>
              <a:t>Otherwise if 7.5% or more worked in the professions a place is designated SEMI-PROFESSIONAL,</a:t>
            </a:r>
          </a:p>
          <a:p>
            <a:r>
              <a:rPr lang="en-GB" sz="1600" dirty="0"/>
              <a:t>Otherwise a place is designated OTHER URBAN.</a:t>
            </a:r>
          </a:p>
          <a:p>
            <a:endParaRPr lang="en-GB" dirty="0"/>
          </a:p>
        </p:txBody>
      </p:sp>
    </p:spTree>
    <p:extLst>
      <p:ext uri="{BB962C8B-B14F-4D97-AF65-F5344CB8AC3E}">
        <p14:creationId xmlns:p14="http://schemas.microsoft.com/office/powerpoint/2010/main" val="34844330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latin typeface="+mn-lt"/>
              </a:rPr>
              <a:t>SEMI-RURAL Places 3</a:t>
            </a:r>
          </a:p>
        </p:txBody>
      </p:sp>
      <p:sp>
        <p:nvSpPr>
          <p:cNvPr id="5" name="Rectangle 4"/>
          <p:cNvSpPr/>
          <p:nvPr/>
        </p:nvSpPr>
        <p:spPr>
          <a:xfrm>
            <a:off x="3048000" y="6106895"/>
            <a:ext cx="6096000" cy="646331"/>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altLang="en-US" sz="1200" b="0" i="0" u="none" strike="noStrike" kern="1200" cap="none" spc="0" normalizeH="0" baseline="0" noProof="0" dirty="0">
                <a:ln>
                  <a:noFill/>
                </a:ln>
                <a:solidFill>
                  <a:prstClr val="black"/>
                </a:solidFill>
                <a:effectLst/>
                <a:uLnTx/>
                <a:uFillTx/>
                <a:latin typeface="Calibri"/>
                <a:ea typeface="+mn-ea"/>
                <a:cs typeface="+mn-cs"/>
              </a:rPr>
              <a:t>Horse Fair, Alfreton, c. 1906.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altLang="en-US" sz="1200" b="0" i="0" u="none" strike="noStrike" kern="1200" cap="none" spc="0" normalizeH="0" baseline="0" noProof="0" dirty="0">
                <a:ln>
                  <a:noFill/>
                </a:ln>
                <a:solidFill>
                  <a:prstClr val="black"/>
                </a:solidFill>
                <a:effectLst/>
                <a:uLnTx/>
                <a:uFillTx/>
                <a:latin typeface="Calibri"/>
                <a:ea typeface="+mn-ea"/>
                <a:cs typeface="+mn-cs"/>
              </a:rPr>
              <a:t>From postcard with postmark 1906.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altLang="en-US" sz="1200" b="0" i="0" u="none" strike="noStrike" kern="1200" cap="none" spc="0" normalizeH="0" baseline="0" noProof="0" dirty="0">
                <a:ln>
                  <a:noFill/>
                </a:ln>
                <a:solidFill>
                  <a:prstClr val="black"/>
                </a:solidFill>
                <a:effectLst/>
                <a:uLnTx/>
                <a:uFillTx/>
                <a:latin typeface="Calibri"/>
                <a:ea typeface="+mn-ea"/>
                <a:cs typeface="+mn-cs"/>
              </a:rPr>
              <a:t>Credit: Reproduced by permission of The Museum of English Rural Life, University of Reading.</a:t>
            </a:r>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33707" y="1681357"/>
            <a:ext cx="6902743" cy="4416207"/>
          </a:xfrm>
        </p:spPr>
      </p:pic>
    </p:spTree>
    <p:extLst>
      <p:ext uri="{BB962C8B-B14F-4D97-AF65-F5344CB8AC3E}">
        <p14:creationId xmlns:p14="http://schemas.microsoft.com/office/powerpoint/2010/main" val="12569368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latin typeface="+mn-lt"/>
              </a:rPr>
              <a:t>TRANSPORT Places</a:t>
            </a:r>
          </a:p>
        </p:txBody>
      </p:sp>
      <p:sp>
        <p:nvSpPr>
          <p:cNvPr id="3" name="Content Placeholder 2"/>
          <p:cNvSpPr>
            <a:spLocks noGrp="1"/>
          </p:cNvSpPr>
          <p:nvPr>
            <p:ph idx="1"/>
          </p:nvPr>
        </p:nvSpPr>
        <p:spPr>
          <a:xfrm>
            <a:off x="838200" y="1520826"/>
            <a:ext cx="8174183" cy="4836246"/>
          </a:xfrm>
        </p:spPr>
        <p:txBody>
          <a:bodyPr vert="horz" lIns="91440" tIns="45720" rIns="91440" bIns="45720" rtlCol="0" anchor="t">
            <a:normAutofit fontScale="70000" lnSpcReduction="20000"/>
          </a:bodyPr>
          <a:lstStyle/>
          <a:p>
            <a:r>
              <a:rPr lang="en-GB" dirty="0"/>
              <a:t>Districts where at least 15% of workers were working in transport-related occupations were designated as TRANSPORT.</a:t>
            </a:r>
          </a:p>
          <a:p>
            <a:r>
              <a:rPr lang="en-GB" dirty="0">
                <a:cs typeface="Calibri"/>
              </a:rPr>
              <a:t>In 1851, most TRANSPORT places were dominated by dockyard workers; for example Toxteth Park, Liverpool; Rotherhithe, East London; and St Mary, Hull. Over time docking grew in importance, and neighbouring districts also became classed as TRANSPORT.</a:t>
            </a:r>
          </a:p>
          <a:p>
            <a:r>
              <a:rPr lang="en-GB" dirty="0">
                <a:cs typeface="Calibri"/>
              </a:rPr>
              <a:t>There was a rapid growth in railways over the second half of the 19th century, and places involved in the building and servicing of trains and railways became at least temporarily classed as TRANSPORT; for example Doncaster (1891-1901); </a:t>
            </a:r>
            <a:r>
              <a:rPr lang="en-GB" dirty="0" err="1">
                <a:cs typeface="Calibri"/>
              </a:rPr>
              <a:t>Micklegate</a:t>
            </a:r>
            <a:r>
              <a:rPr lang="en-GB" dirty="0">
                <a:cs typeface="Calibri"/>
              </a:rPr>
              <a:t>, York (1881-1901); Kentish Town &amp; St Pancras in London (from 1881).</a:t>
            </a:r>
          </a:p>
          <a:p>
            <a:r>
              <a:rPr lang="en-GB" dirty="0">
                <a:cs typeface="Calibri"/>
              </a:rPr>
              <a:t>When goods arrived by sea and by rail, they needed temporary storage in warehouses, and onward transport by road. Road transport workers and storage workers were found throughout TRANSPORT districts, but car- and cab-men were particularly important in parts of London, where they were also important in transporting people throughout the city.</a:t>
            </a:r>
          </a:p>
          <a:p>
            <a:r>
              <a:rPr lang="en-GB" dirty="0">
                <a:cs typeface="Calibri"/>
              </a:rPr>
              <a:t>The canal network was established in the late 18th and early 19th century, and although it did not expand further, it remained an important part of the transport network.</a:t>
            </a:r>
          </a:p>
        </p:txBody>
      </p:sp>
      <p:pic>
        <p:nvPicPr>
          <p:cNvPr id="6" name="Picture 6" descr="A close up of a map&#10;&#10;Description generated with high confidence">
            <a:extLst>
              <a:ext uri="{FF2B5EF4-FFF2-40B4-BE49-F238E27FC236}">
                <a16:creationId xmlns:a16="http://schemas.microsoft.com/office/drawing/2014/main" id="{6FBED0A3-4ADE-4512-B436-A9A224084D75}"/>
              </a:ext>
            </a:extLst>
          </p:cNvPr>
          <p:cNvPicPr>
            <a:picLocks noChangeAspect="1"/>
          </p:cNvPicPr>
          <p:nvPr/>
        </p:nvPicPr>
        <p:blipFill>
          <a:blip r:embed="rId2" cstate="print"/>
          <a:stretch>
            <a:fillRect/>
          </a:stretch>
        </p:blipFill>
        <p:spPr>
          <a:xfrm>
            <a:off x="9116291" y="3257154"/>
            <a:ext cx="2743200" cy="2117072"/>
          </a:xfrm>
          <a:prstGeom prst="rect">
            <a:avLst/>
          </a:prstGeom>
        </p:spPr>
      </p:pic>
      <p:pic>
        <p:nvPicPr>
          <p:cNvPr id="8" name="Picture 8" descr="A close up of a map&#10;&#10;Description generated with high confidence">
            <a:extLst>
              <a:ext uri="{FF2B5EF4-FFF2-40B4-BE49-F238E27FC236}">
                <a16:creationId xmlns:a16="http://schemas.microsoft.com/office/drawing/2014/main" id="{0556F8CF-3EA7-416D-87EF-18289001640C}"/>
              </a:ext>
            </a:extLst>
          </p:cNvPr>
          <p:cNvPicPr>
            <a:picLocks noChangeAspect="1"/>
          </p:cNvPicPr>
          <p:nvPr/>
        </p:nvPicPr>
        <p:blipFill>
          <a:blip r:embed="rId3" cstate="print"/>
          <a:stretch>
            <a:fillRect/>
          </a:stretch>
        </p:blipFill>
        <p:spPr>
          <a:xfrm>
            <a:off x="9116291" y="936509"/>
            <a:ext cx="2743200" cy="2103235"/>
          </a:xfrm>
          <a:prstGeom prst="rect">
            <a:avLst/>
          </a:prstGeom>
        </p:spPr>
      </p:pic>
      <p:sp>
        <p:nvSpPr>
          <p:cNvPr id="10" name="TextBox 9">
            <a:extLst>
              <a:ext uri="{FF2B5EF4-FFF2-40B4-BE49-F238E27FC236}">
                <a16:creationId xmlns:a16="http://schemas.microsoft.com/office/drawing/2014/main" id="{8D795398-0208-45FC-A3BB-BE4CFF9AF9E6}"/>
              </a:ext>
            </a:extLst>
          </p:cNvPr>
          <p:cNvSpPr txBox="1"/>
          <p:nvPr/>
        </p:nvSpPr>
        <p:spPr>
          <a:xfrm>
            <a:off x="9116291" y="2660072"/>
            <a:ext cx="900546"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1851</a:t>
            </a:r>
          </a:p>
        </p:txBody>
      </p:sp>
      <p:sp>
        <p:nvSpPr>
          <p:cNvPr id="11" name="TextBox 10">
            <a:extLst>
              <a:ext uri="{FF2B5EF4-FFF2-40B4-BE49-F238E27FC236}">
                <a16:creationId xmlns:a16="http://schemas.microsoft.com/office/drawing/2014/main" id="{7FA48369-03CB-4EDC-A4CD-970B4ADA0153}"/>
              </a:ext>
            </a:extLst>
          </p:cNvPr>
          <p:cNvSpPr txBox="1"/>
          <p:nvPr/>
        </p:nvSpPr>
        <p:spPr>
          <a:xfrm>
            <a:off x="9120620" y="5005820"/>
            <a:ext cx="831274"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1911</a:t>
            </a:r>
            <a:endParaRPr lang="en-US" dirty="0">
              <a:cs typeface="Calibri"/>
            </a:endParaRPr>
          </a:p>
        </p:txBody>
      </p:sp>
      <p:sp>
        <p:nvSpPr>
          <p:cNvPr id="16" name="TextBox 15">
            <a:extLst>
              <a:ext uri="{FF2B5EF4-FFF2-40B4-BE49-F238E27FC236}">
                <a16:creationId xmlns:a16="http://schemas.microsoft.com/office/drawing/2014/main" id="{5603C540-2AA2-49A0-BAB9-5AC03E95D071}"/>
              </a:ext>
            </a:extLst>
          </p:cNvPr>
          <p:cNvSpPr txBox="1"/>
          <p:nvPr/>
        </p:nvSpPr>
        <p:spPr>
          <a:xfrm>
            <a:off x="9031433" y="5470814"/>
            <a:ext cx="2743200"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 growth of the transport industry in Liverpool</a:t>
            </a:r>
          </a:p>
        </p:txBody>
      </p:sp>
      <p:pic>
        <p:nvPicPr>
          <p:cNvPr id="17" name="Picture 17" descr="A close up of text on a white background&#10;&#10;Description generated with very high confidence">
            <a:extLst>
              <a:ext uri="{FF2B5EF4-FFF2-40B4-BE49-F238E27FC236}">
                <a16:creationId xmlns:a16="http://schemas.microsoft.com/office/drawing/2014/main" id="{975FAA94-7861-4DA6-A1DF-0F71CAD8CA9F}"/>
              </a:ext>
            </a:extLst>
          </p:cNvPr>
          <p:cNvPicPr>
            <a:picLocks noChangeAspect="1"/>
          </p:cNvPicPr>
          <p:nvPr/>
        </p:nvPicPr>
        <p:blipFill>
          <a:blip r:embed="rId4" cstate="print"/>
          <a:stretch>
            <a:fillRect/>
          </a:stretch>
        </p:blipFill>
        <p:spPr>
          <a:xfrm>
            <a:off x="11066750" y="594879"/>
            <a:ext cx="1017444" cy="1248641"/>
          </a:xfrm>
          <a:prstGeom prst="rect">
            <a:avLst/>
          </a:prstGeom>
        </p:spPr>
      </p:pic>
    </p:spTree>
    <p:extLst>
      <p:ext uri="{BB962C8B-B14F-4D97-AF65-F5344CB8AC3E}">
        <p14:creationId xmlns:p14="http://schemas.microsoft.com/office/powerpoint/2010/main" val="2118824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latin typeface="+mn-lt"/>
              </a:rPr>
              <a:t>TRANSPORT Places 1</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07862" y="1526894"/>
            <a:ext cx="5822497" cy="4711454"/>
          </a:xfrm>
        </p:spPr>
      </p:pic>
      <p:sp>
        <p:nvSpPr>
          <p:cNvPr id="5" name="TextBox 4"/>
          <p:cNvSpPr txBox="1"/>
          <p:nvPr/>
        </p:nvSpPr>
        <p:spPr>
          <a:xfrm>
            <a:off x="2464913" y="6345188"/>
            <a:ext cx="7470648" cy="461665"/>
          </a:xfrm>
          <a:prstGeom prst="rect">
            <a:avLst/>
          </a:prstGeom>
          <a:noFill/>
        </p:spPr>
        <p:txBody>
          <a:bodyPr wrap="square" rtlCol="0">
            <a:spAutoFit/>
          </a:bodyPr>
          <a:lstStyle/>
          <a:p>
            <a:pPr algn="ctr"/>
            <a:r>
              <a:rPr lang="en-GB" sz="1200" dirty="0"/>
              <a:t>London Docks, date unknown. </a:t>
            </a:r>
            <a:br>
              <a:rPr lang="en-GB" sz="1200" dirty="0"/>
            </a:br>
            <a:r>
              <a:rPr lang="en-GB" altLang="en-US" sz="1200" dirty="0"/>
              <a:t>Credit: Reproduced by permission of </a:t>
            </a:r>
            <a:r>
              <a:rPr lang="en-GB" sz="1200" dirty="0"/>
              <a:t>Look and Learn History Picture Library </a:t>
            </a:r>
            <a:r>
              <a:rPr lang="en-GB" sz="1200" dirty="0">
                <a:hlinkClick r:id="rId3"/>
              </a:rPr>
              <a:t>www.lookandlearn.com</a:t>
            </a:r>
            <a:r>
              <a:rPr lang="en-GB" sz="1200" dirty="0"/>
              <a:t> </a:t>
            </a:r>
          </a:p>
        </p:txBody>
      </p:sp>
    </p:spTree>
    <p:extLst>
      <p:ext uri="{BB962C8B-B14F-4D97-AF65-F5344CB8AC3E}">
        <p14:creationId xmlns:p14="http://schemas.microsoft.com/office/powerpoint/2010/main" val="36331329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latin typeface="+mn-lt"/>
              </a:rPr>
              <a:t>TRANSPORT Places 2</a:t>
            </a:r>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354290" y="1476260"/>
            <a:ext cx="7630958" cy="4755787"/>
          </a:xfrm>
        </p:spPr>
      </p:pic>
      <p:sp>
        <p:nvSpPr>
          <p:cNvPr id="4" name="TextBox 3"/>
          <p:cNvSpPr txBox="1"/>
          <p:nvPr/>
        </p:nvSpPr>
        <p:spPr>
          <a:xfrm>
            <a:off x="2454117" y="6382512"/>
            <a:ext cx="7470648" cy="461665"/>
          </a:xfrm>
          <a:prstGeom prst="rect">
            <a:avLst/>
          </a:prstGeom>
          <a:noFill/>
        </p:spPr>
        <p:txBody>
          <a:bodyPr wrap="square" rtlCol="0">
            <a:spAutoFit/>
          </a:bodyPr>
          <a:lstStyle/>
          <a:p>
            <a:pPr algn="ctr"/>
            <a:r>
              <a:rPr lang="en-GB" sz="1200" dirty="0"/>
              <a:t>Crewe Junction, looking north, date unknown. </a:t>
            </a:r>
            <a:br>
              <a:rPr lang="en-GB" sz="1200" dirty="0"/>
            </a:br>
            <a:r>
              <a:rPr lang="en-GB" altLang="en-US" sz="1200" dirty="0"/>
              <a:t>Credit: Reproduced by permission of </a:t>
            </a:r>
            <a:r>
              <a:rPr lang="en-GB" sz="1200" dirty="0"/>
              <a:t>Look and Learn History Picture Library </a:t>
            </a:r>
            <a:r>
              <a:rPr lang="en-GB" sz="1200" dirty="0">
                <a:hlinkClick r:id="rId4"/>
              </a:rPr>
              <a:t>www.lookandlearn.com</a:t>
            </a:r>
            <a:r>
              <a:rPr lang="en-GB" sz="1200" dirty="0"/>
              <a:t> </a:t>
            </a:r>
          </a:p>
        </p:txBody>
      </p:sp>
    </p:spTree>
    <p:extLst>
      <p:ext uri="{BB962C8B-B14F-4D97-AF65-F5344CB8AC3E}">
        <p14:creationId xmlns:p14="http://schemas.microsoft.com/office/powerpoint/2010/main" val="19118901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latin typeface="+mn-lt"/>
              </a:rPr>
              <a:t>TRANSPORT Places 3</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810049" y="1561220"/>
            <a:ext cx="6636968" cy="4446388"/>
          </a:xfrm>
        </p:spPr>
      </p:pic>
      <p:sp>
        <p:nvSpPr>
          <p:cNvPr id="4" name="TextBox 3"/>
          <p:cNvSpPr txBox="1"/>
          <p:nvPr/>
        </p:nvSpPr>
        <p:spPr>
          <a:xfrm>
            <a:off x="2404210" y="6151158"/>
            <a:ext cx="7470648" cy="646331"/>
          </a:xfrm>
          <a:prstGeom prst="rect">
            <a:avLst/>
          </a:prstGeom>
          <a:noFill/>
        </p:spPr>
        <p:txBody>
          <a:bodyPr wrap="square" rtlCol="0">
            <a:spAutoFit/>
          </a:bodyPr>
          <a:lstStyle/>
          <a:p>
            <a:pPr algn="ctr"/>
            <a:r>
              <a:rPr lang="en-GB" sz="1200" dirty="0"/>
              <a:t>Fleet Street, 1880. </a:t>
            </a:r>
            <a:br>
              <a:rPr lang="en-GB" sz="1200" dirty="0"/>
            </a:br>
            <a:r>
              <a:rPr lang="en-GB" sz="1200" dirty="0"/>
              <a:t>Illustration for Wonderful London by St John Adcock (</a:t>
            </a:r>
            <a:r>
              <a:rPr lang="en-GB" sz="1200" dirty="0" err="1"/>
              <a:t>Fleetway</a:t>
            </a:r>
            <a:r>
              <a:rPr lang="en-GB" sz="1200" dirty="0"/>
              <a:t>, c. 1930). </a:t>
            </a:r>
            <a:br>
              <a:rPr lang="en-GB" sz="1200" dirty="0"/>
            </a:br>
            <a:r>
              <a:rPr lang="en-GB" altLang="en-US" sz="1200" dirty="0"/>
              <a:t>Credit: Reproduced by permission of </a:t>
            </a:r>
            <a:r>
              <a:rPr lang="en-GB" sz="1200" dirty="0"/>
              <a:t>Look and Learn History Picture Library </a:t>
            </a:r>
            <a:r>
              <a:rPr lang="en-GB" sz="1200" dirty="0">
                <a:hlinkClick r:id="rId3"/>
              </a:rPr>
              <a:t>www.lookandlearn.com</a:t>
            </a:r>
            <a:r>
              <a:rPr lang="en-GB" sz="1200" dirty="0"/>
              <a:t> </a:t>
            </a:r>
          </a:p>
        </p:txBody>
      </p:sp>
    </p:spTree>
    <p:extLst>
      <p:ext uri="{BB962C8B-B14F-4D97-AF65-F5344CB8AC3E}">
        <p14:creationId xmlns:p14="http://schemas.microsoft.com/office/powerpoint/2010/main" val="10809701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latin typeface="+mn-lt"/>
              </a:rPr>
              <a:t>TRANSPORT Places 4</a:t>
            </a:r>
          </a:p>
        </p:txBody>
      </p:sp>
      <p:sp>
        <p:nvSpPr>
          <p:cNvPr id="4" name="TextBox 3"/>
          <p:cNvSpPr txBox="1"/>
          <p:nvPr/>
        </p:nvSpPr>
        <p:spPr>
          <a:xfrm>
            <a:off x="1957093" y="6151158"/>
            <a:ext cx="8218582" cy="646331"/>
          </a:xfrm>
          <a:prstGeom prst="rect">
            <a:avLst/>
          </a:prstGeom>
          <a:noFill/>
        </p:spPr>
        <p:txBody>
          <a:bodyPr wrap="square" rtlCol="0">
            <a:spAutoFit/>
          </a:bodyPr>
          <a:lstStyle/>
          <a:p>
            <a:pPr algn="ctr"/>
            <a:r>
              <a:rPr lang="en-GB" sz="1200" dirty="0"/>
              <a:t>Canal workers, 1877.</a:t>
            </a:r>
            <a:br>
              <a:rPr lang="en-GB" sz="1200" dirty="0"/>
            </a:br>
            <a:r>
              <a:rPr lang="en-GB" sz="1200" dirty="0"/>
              <a:t>Workers on the “Silent Highway”. From 'Street Life in London', 1877, by John Thomson and </a:t>
            </a:r>
            <a:r>
              <a:rPr lang="en-GB" sz="1200" dirty="0" err="1"/>
              <a:t>Adolphe</a:t>
            </a:r>
            <a:r>
              <a:rPr lang="en-GB" sz="1200" dirty="0"/>
              <a:t> Smith. </a:t>
            </a:r>
            <a:br>
              <a:rPr lang="en-GB" sz="1200" dirty="0"/>
            </a:br>
            <a:r>
              <a:rPr lang="en-GB" sz="1200" dirty="0"/>
              <a:t>Provided by LSE Library under a CC BY-NC-SA 3.0 licence, </a:t>
            </a:r>
            <a:r>
              <a:rPr lang="en-GB" sz="1200" dirty="0">
                <a:hlinkClick r:id="rId2"/>
              </a:rPr>
              <a:t>https://digital.library.lse.ac.uk/objects/lse:doq917suy</a:t>
            </a:r>
            <a:r>
              <a:rPr lang="en-GB" sz="1200" dirty="0"/>
              <a:t> </a:t>
            </a:r>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283062" y="1479883"/>
            <a:ext cx="3601788" cy="4565379"/>
          </a:xfrm>
        </p:spPr>
      </p:pic>
    </p:spTree>
    <p:extLst>
      <p:ext uri="{BB962C8B-B14F-4D97-AF65-F5344CB8AC3E}">
        <p14:creationId xmlns:p14="http://schemas.microsoft.com/office/powerpoint/2010/main" val="14424073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latin typeface="+mn-lt"/>
              </a:rPr>
              <a:t>SEMI-PROFESSIONAL Places</a:t>
            </a:r>
          </a:p>
        </p:txBody>
      </p:sp>
      <p:sp>
        <p:nvSpPr>
          <p:cNvPr id="3" name="Content Placeholder 2"/>
          <p:cNvSpPr>
            <a:spLocks noGrp="1"/>
          </p:cNvSpPr>
          <p:nvPr>
            <p:ph idx="1"/>
          </p:nvPr>
        </p:nvSpPr>
        <p:spPr>
          <a:xfrm>
            <a:off x="838200" y="1825625"/>
            <a:ext cx="7547212" cy="3998771"/>
          </a:xfrm>
        </p:spPr>
        <p:txBody>
          <a:bodyPr vert="horz" lIns="91440" tIns="45720" rIns="91440" bIns="45720" rtlCol="0" anchor="t">
            <a:normAutofit fontScale="70000" lnSpcReduction="20000"/>
          </a:bodyPr>
          <a:lstStyle/>
          <a:p>
            <a:r>
              <a:rPr lang="en-GB" dirty="0"/>
              <a:t>Like PROFESSIONAL areas, places designated as SEMI-PROFESSIONAL contained a significant number of people working in professional occupations. However they contained a lower number of people working as servants than PROFESSIONAL areas. </a:t>
            </a:r>
            <a:endParaRPr lang="en-US">
              <a:cs typeface="Calibri"/>
            </a:endParaRPr>
          </a:p>
          <a:p>
            <a:r>
              <a:rPr lang="en-GB" dirty="0"/>
              <a:t>The middle classes were growing rapidly over the late 19th century, and as the wealthier members moved out to the suburbs and beyond, their former homes were occupied by the lower middle classes. Expanding doughnuts of SMEMI-PROFESSIONAL areas can be seen around cities large enough to comprise many sub-districts. Examples include London, Manchester, Leeds and Birmingham.</a:t>
            </a:r>
            <a:endParaRPr lang="en-GB" dirty="0">
              <a:cs typeface="Calibri"/>
            </a:endParaRPr>
          </a:p>
          <a:p>
            <a:r>
              <a:rPr lang="en-GB" dirty="0">
                <a:cs typeface="Calibri"/>
              </a:rPr>
              <a:t>Smaller cities and county towns which provided services for a large rural area were often also entirely or partially classed as SEMI-PROFESSIONAL. Examples include Lancaster and Kendal from 1871, and the western part of Norwich.</a:t>
            </a:r>
          </a:p>
          <a:p>
            <a:endParaRPr lang="en-GB" dirty="0">
              <a:cs typeface="Calibri"/>
            </a:endParaRPr>
          </a:p>
          <a:p>
            <a:endParaRPr lang="en-GB" dirty="0">
              <a:cs typeface="Calibri"/>
            </a:endParaRPr>
          </a:p>
        </p:txBody>
      </p:sp>
      <p:pic>
        <p:nvPicPr>
          <p:cNvPr id="4" name="Picture 4" descr="A close up of a map&#10;&#10;Description generated with very high confidence">
            <a:extLst>
              <a:ext uri="{FF2B5EF4-FFF2-40B4-BE49-F238E27FC236}">
                <a16:creationId xmlns:a16="http://schemas.microsoft.com/office/drawing/2014/main" id="{F6B64C8A-6BAB-4277-8C53-A33F7D746B07}"/>
              </a:ext>
            </a:extLst>
          </p:cNvPr>
          <p:cNvPicPr>
            <a:picLocks noChangeAspect="1"/>
          </p:cNvPicPr>
          <p:nvPr/>
        </p:nvPicPr>
        <p:blipFill>
          <a:blip r:embed="rId2" cstate="print"/>
          <a:stretch>
            <a:fillRect/>
          </a:stretch>
        </p:blipFill>
        <p:spPr>
          <a:xfrm>
            <a:off x="8943833" y="3650153"/>
            <a:ext cx="2743200" cy="2241755"/>
          </a:xfrm>
          <a:prstGeom prst="rect">
            <a:avLst/>
          </a:prstGeom>
        </p:spPr>
      </p:pic>
      <p:pic>
        <p:nvPicPr>
          <p:cNvPr id="6" name="Picture 6" descr="A close up of a map&#10;&#10;Description generated with high confidence">
            <a:extLst>
              <a:ext uri="{FF2B5EF4-FFF2-40B4-BE49-F238E27FC236}">
                <a16:creationId xmlns:a16="http://schemas.microsoft.com/office/drawing/2014/main" id="{FF3214DF-F3D6-4412-86C0-CDDF5CB5EF9A}"/>
              </a:ext>
            </a:extLst>
          </p:cNvPr>
          <p:cNvPicPr>
            <a:picLocks noChangeAspect="1"/>
          </p:cNvPicPr>
          <p:nvPr/>
        </p:nvPicPr>
        <p:blipFill>
          <a:blip r:embed="rId3" cstate="print"/>
          <a:stretch>
            <a:fillRect/>
          </a:stretch>
        </p:blipFill>
        <p:spPr>
          <a:xfrm>
            <a:off x="8943833" y="1274708"/>
            <a:ext cx="2743200" cy="2261419"/>
          </a:xfrm>
          <a:prstGeom prst="rect">
            <a:avLst/>
          </a:prstGeom>
        </p:spPr>
      </p:pic>
      <p:sp>
        <p:nvSpPr>
          <p:cNvPr id="8" name="TextBox 7">
            <a:extLst>
              <a:ext uri="{FF2B5EF4-FFF2-40B4-BE49-F238E27FC236}">
                <a16:creationId xmlns:a16="http://schemas.microsoft.com/office/drawing/2014/main" id="{EC91F500-1C11-49B0-9E1C-67DE09642535}"/>
              </a:ext>
            </a:extLst>
          </p:cNvPr>
          <p:cNvSpPr txBox="1"/>
          <p:nvPr/>
        </p:nvSpPr>
        <p:spPr>
          <a:xfrm>
            <a:off x="8943833" y="3166280"/>
            <a:ext cx="821141"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1851</a:t>
            </a:r>
          </a:p>
        </p:txBody>
      </p:sp>
      <p:sp>
        <p:nvSpPr>
          <p:cNvPr id="9" name="TextBox 8">
            <a:extLst>
              <a:ext uri="{FF2B5EF4-FFF2-40B4-BE49-F238E27FC236}">
                <a16:creationId xmlns:a16="http://schemas.microsoft.com/office/drawing/2014/main" id="{5AE2752C-3864-4DF4-965D-9C2983AABA8F}"/>
              </a:ext>
            </a:extLst>
          </p:cNvPr>
          <p:cNvSpPr txBox="1"/>
          <p:nvPr/>
        </p:nvSpPr>
        <p:spPr>
          <a:xfrm>
            <a:off x="8938857" y="5549662"/>
            <a:ext cx="730156"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1911</a:t>
            </a:r>
          </a:p>
        </p:txBody>
      </p:sp>
      <p:sp>
        <p:nvSpPr>
          <p:cNvPr id="11" name="TextBox 10">
            <a:extLst>
              <a:ext uri="{FF2B5EF4-FFF2-40B4-BE49-F238E27FC236}">
                <a16:creationId xmlns:a16="http://schemas.microsoft.com/office/drawing/2014/main" id="{D3D8DDA5-59D7-4401-966D-04EC77A5E22D}"/>
              </a:ext>
            </a:extLst>
          </p:cNvPr>
          <p:cNvSpPr txBox="1"/>
          <p:nvPr/>
        </p:nvSpPr>
        <p:spPr>
          <a:xfrm>
            <a:off x="8860667" y="5949144"/>
            <a:ext cx="3220872" cy="65770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 growth of Manchester's SEMI-PROFESSIONAL suburbs</a:t>
            </a:r>
            <a:endParaRPr lang="en-US" dirty="0">
              <a:cs typeface="Calibri"/>
            </a:endParaRPr>
          </a:p>
        </p:txBody>
      </p:sp>
      <p:pic>
        <p:nvPicPr>
          <p:cNvPr id="12" name="Picture 12" descr="A close up of text on a white background&#10;&#10;Description generated with very high confidence">
            <a:extLst>
              <a:ext uri="{FF2B5EF4-FFF2-40B4-BE49-F238E27FC236}">
                <a16:creationId xmlns:a16="http://schemas.microsoft.com/office/drawing/2014/main" id="{6826763C-BBFD-478E-BA9C-2A3D811D614F}"/>
              </a:ext>
            </a:extLst>
          </p:cNvPr>
          <p:cNvPicPr>
            <a:picLocks noChangeAspect="1"/>
          </p:cNvPicPr>
          <p:nvPr/>
        </p:nvPicPr>
        <p:blipFill>
          <a:blip r:embed="rId4" cstate="print"/>
          <a:stretch>
            <a:fillRect/>
          </a:stretch>
        </p:blipFill>
        <p:spPr>
          <a:xfrm>
            <a:off x="10924037" y="1031613"/>
            <a:ext cx="977806" cy="1143996"/>
          </a:xfrm>
          <a:prstGeom prst="rect">
            <a:avLst/>
          </a:prstGeom>
        </p:spPr>
      </p:pic>
    </p:spTree>
    <p:extLst>
      <p:ext uri="{BB962C8B-B14F-4D97-AF65-F5344CB8AC3E}">
        <p14:creationId xmlns:p14="http://schemas.microsoft.com/office/powerpoint/2010/main" val="5234245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latin typeface="+mn-lt"/>
              </a:rPr>
              <a:t>SEMI-PROFESSIONAL Places 1</a:t>
            </a:r>
          </a:p>
        </p:txBody>
      </p:sp>
      <p:sp>
        <p:nvSpPr>
          <p:cNvPr id="5" name="Rectangle 4"/>
          <p:cNvSpPr/>
          <p:nvPr/>
        </p:nvSpPr>
        <p:spPr>
          <a:xfrm>
            <a:off x="2703810" y="6128181"/>
            <a:ext cx="67574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altLang="en-US" sz="1200" b="0" i="0" u="none" strike="noStrike" kern="1200" cap="none" spc="0" normalizeH="0" baseline="0" noProof="0" dirty="0">
                <a:ln>
                  <a:noFill/>
                </a:ln>
                <a:solidFill>
                  <a:prstClr val="black"/>
                </a:solidFill>
                <a:effectLst/>
                <a:uLnTx/>
                <a:uFillTx/>
                <a:latin typeface="Calibri"/>
                <a:ea typeface="+mn-ea"/>
                <a:cs typeface="+mn-cs"/>
              </a:rPr>
              <a:t>Elephant and Castle, Southwark, in the late 19th century. </a:t>
            </a:r>
            <a:br>
              <a:rPr kumimoji="0" lang="en-GB" altLang="en-US" sz="1200" b="0" i="0" u="none" strike="noStrike" kern="1200" cap="none" spc="0" normalizeH="0" baseline="0" noProof="0" dirty="0">
                <a:ln>
                  <a:noFill/>
                </a:ln>
                <a:solidFill>
                  <a:prstClr val="black"/>
                </a:solidFill>
                <a:effectLst/>
                <a:uLnTx/>
                <a:uFillTx/>
                <a:latin typeface="Calibri"/>
                <a:ea typeface="+mn-ea"/>
                <a:cs typeface="+mn-cs"/>
              </a:rPr>
            </a:br>
            <a:r>
              <a:rPr kumimoji="0" lang="en-GB" altLang="en-US" sz="1200" b="0" i="0" u="none" strike="noStrike" kern="1200" cap="none" spc="0" normalizeH="0" baseline="0" noProof="0" dirty="0">
                <a:ln>
                  <a:noFill/>
                </a:ln>
                <a:solidFill>
                  <a:prstClr val="black"/>
                </a:solidFill>
                <a:effectLst/>
                <a:uLnTx/>
                <a:uFillTx/>
                <a:latin typeface="Calibri"/>
                <a:ea typeface="+mn-ea"/>
                <a:cs typeface="+mn-cs"/>
              </a:rPr>
              <a:t>Illustration for Wonderful London by St John Adcock (</a:t>
            </a:r>
            <a:r>
              <a:rPr kumimoji="0" lang="en-GB" altLang="en-US" sz="1200" b="0" i="0" u="none" strike="noStrike" kern="1200" cap="none" spc="0" normalizeH="0" baseline="0" noProof="0" dirty="0" err="1">
                <a:ln>
                  <a:noFill/>
                </a:ln>
                <a:solidFill>
                  <a:prstClr val="black"/>
                </a:solidFill>
                <a:effectLst/>
                <a:uLnTx/>
                <a:uFillTx/>
                <a:latin typeface="Calibri"/>
                <a:ea typeface="+mn-ea"/>
                <a:cs typeface="+mn-cs"/>
              </a:rPr>
              <a:t>Fleetway</a:t>
            </a:r>
            <a:r>
              <a:rPr kumimoji="0" lang="en-GB" altLang="en-US" sz="1200" b="0" i="0" u="none" strike="noStrike" kern="1200" cap="none" spc="0" normalizeH="0" baseline="0" noProof="0" dirty="0">
                <a:ln>
                  <a:noFill/>
                </a:ln>
                <a:solidFill>
                  <a:prstClr val="black"/>
                </a:solidFill>
                <a:effectLst/>
                <a:uLnTx/>
                <a:uFillTx/>
                <a:latin typeface="Calibri"/>
                <a:ea typeface="+mn-ea"/>
                <a:cs typeface="+mn-cs"/>
              </a:rPr>
              <a:t>, c. 1930). </a:t>
            </a:r>
            <a:br>
              <a:rPr kumimoji="0" lang="en-GB" altLang="en-US" sz="1200" b="0" i="0" u="none" strike="noStrike" kern="1200" cap="none" spc="0" normalizeH="0" baseline="0" noProof="0" dirty="0">
                <a:ln>
                  <a:noFill/>
                </a:ln>
                <a:solidFill>
                  <a:prstClr val="black"/>
                </a:solidFill>
                <a:effectLst/>
                <a:uLnTx/>
                <a:uFillTx/>
                <a:latin typeface="Calibri"/>
                <a:ea typeface="+mn-ea"/>
                <a:cs typeface="+mn-cs"/>
              </a:rPr>
            </a:br>
            <a:r>
              <a:rPr kumimoji="0" lang="en-GB" altLang="en-US" sz="1200" b="0" i="0" u="none" strike="noStrike" kern="1200" cap="none" spc="0" normalizeH="0" baseline="0" noProof="0" dirty="0">
                <a:ln>
                  <a:noFill/>
                </a:ln>
                <a:solidFill>
                  <a:prstClr val="black"/>
                </a:solidFill>
                <a:effectLst/>
                <a:uLnTx/>
                <a:uFillTx/>
                <a:latin typeface="Calibri"/>
                <a:ea typeface="+mn-ea"/>
                <a:cs typeface="+mn-cs"/>
              </a:rPr>
              <a:t>Credit: Reproduced by permission of </a:t>
            </a:r>
            <a:r>
              <a:rPr kumimoji="0" lang="en-GB" sz="1200" b="0" i="0" u="none" strike="noStrike" kern="1200" cap="none" spc="0" normalizeH="0" baseline="0" noProof="0" dirty="0">
                <a:ln>
                  <a:noFill/>
                </a:ln>
                <a:solidFill>
                  <a:prstClr val="black"/>
                </a:solidFill>
                <a:effectLst/>
                <a:uLnTx/>
                <a:uFillTx/>
                <a:latin typeface="Calibri"/>
                <a:ea typeface="+mn-ea"/>
                <a:cs typeface="+mn-cs"/>
              </a:rPr>
              <a:t>Look and Learn History Picture Library </a:t>
            </a:r>
            <a:r>
              <a:rPr kumimoji="0" lang="en-GB" sz="1200" b="0" i="0" u="none" strike="noStrike" kern="1200" cap="none" spc="0" normalizeH="0" baseline="0" noProof="0" dirty="0">
                <a:ln>
                  <a:noFill/>
                </a:ln>
                <a:solidFill>
                  <a:prstClr val="black"/>
                </a:solidFill>
                <a:effectLst/>
                <a:uLnTx/>
                <a:uFillTx/>
                <a:latin typeface="Calibri"/>
                <a:ea typeface="+mn-ea"/>
                <a:cs typeface="+mn-cs"/>
                <a:hlinkClick r:id="rId2"/>
              </a:rPr>
              <a:t>www.lookandlearn.com</a:t>
            </a:r>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821159" y="1690688"/>
            <a:ext cx="8337825" cy="4207432"/>
          </a:xfrm>
        </p:spPr>
      </p:pic>
    </p:spTree>
    <p:extLst>
      <p:ext uri="{BB962C8B-B14F-4D97-AF65-F5344CB8AC3E}">
        <p14:creationId xmlns:p14="http://schemas.microsoft.com/office/powerpoint/2010/main" val="38448893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latin typeface="+mn-lt"/>
              </a:rPr>
              <a:t>SEMI-PROFESSIONAL Places 2</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931179" y="1681244"/>
            <a:ext cx="6219914" cy="4351338"/>
          </a:xfrm>
        </p:spPr>
      </p:pic>
      <p:sp>
        <p:nvSpPr>
          <p:cNvPr id="5" name="Rectangle 4"/>
          <p:cNvSpPr/>
          <p:nvPr/>
        </p:nvSpPr>
        <p:spPr>
          <a:xfrm>
            <a:off x="2642616" y="6149447"/>
            <a:ext cx="67574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altLang="en-US" sz="1200" b="0" i="0" u="none" strike="noStrike" kern="1200" cap="none" spc="0" normalizeH="0" baseline="0" noProof="0" dirty="0">
                <a:ln>
                  <a:noFill/>
                </a:ln>
                <a:solidFill>
                  <a:prstClr val="black"/>
                </a:solidFill>
                <a:effectLst/>
                <a:uLnTx/>
                <a:uFillTx/>
                <a:latin typeface="Calibri"/>
                <a:ea typeface="+mn-ea"/>
                <a:cs typeface="+mn-cs"/>
              </a:rPr>
              <a:t>Kendal, from the Castle, c. 1895. </a:t>
            </a:r>
            <a:br>
              <a:rPr kumimoji="0" lang="en-GB" altLang="en-US" sz="1200" b="0" i="0" u="none" strike="noStrike" kern="1200" cap="none" spc="0" normalizeH="0" baseline="0" noProof="0" dirty="0">
                <a:ln>
                  <a:noFill/>
                </a:ln>
                <a:solidFill>
                  <a:prstClr val="black"/>
                </a:solidFill>
                <a:effectLst/>
                <a:uLnTx/>
                <a:uFillTx/>
                <a:latin typeface="Calibri"/>
                <a:ea typeface="+mn-ea"/>
                <a:cs typeface="+mn-cs"/>
              </a:rPr>
            </a:br>
            <a:r>
              <a:rPr kumimoji="0" lang="en-GB" altLang="en-US" sz="1200" b="0" i="0" u="none" strike="noStrike" kern="1200" cap="none" spc="0" normalizeH="0" baseline="0" noProof="0" dirty="0">
                <a:ln>
                  <a:noFill/>
                </a:ln>
                <a:solidFill>
                  <a:prstClr val="black"/>
                </a:solidFill>
                <a:effectLst/>
                <a:uLnTx/>
                <a:uFillTx/>
                <a:latin typeface="Calibri"/>
                <a:ea typeface="+mn-ea"/>
                <a:cs typeface="+mn-cs"/>
              </a:rPr>
              <a:t>Illustration for Pictorial England and Wales (</a:t>
            </a:r>
            <a:r>
              <a:rPr kumimoji="0" lang="en-GB" altLang="en-US" sz="1200" b="0" i="0" u="none" strike="noStrike" kern="1200" cap="none" spc="0" normalizeH="0" baseline="0" noProof="0" dirty="0" err="1">
                <a:ln>
                  <a:noFill/>
                </a:ln>
                <a:solidFill>
                  <a:prstClr val="black"/>
                </a:solidFill>
                <a:effectLst/>
                <a:uLnTx/>
                <a:uFillTx/>
                <a:latin typeface="Calibri"/>
                <a:ea typeface="+mn-ea"/>
                <a:cs typeface="+mn-cs"/>
              </a:rPr>
              <a:t>Cassell</a:t>
            </a:r>
            <a:r>
              <a:rPr kumimoji="0" lang="en-GB" altLang="en-US" sz="1200" b="0" i="0" u="none" strike="noStrike" kern="1200" cap="none" spc="0" normalizeH="0" baseline="0" noProof="0" dirty="0">
                <a:ln>
                  <a:noFill/>
                </a:ln>
                <a:solidFill>
                  <a:prstClr val="black"/>
                </a:solidFill>
                <a:effectLst/>
                <a:uLnTx/>
                <a:uFillTx/>
                <a:latin typeface="Calibri"/>
                <a:ea typeface="+mn-ea"/>
                <a:cs typeface="+mn-cs"/>
              </a:rPr>
              <a:t>, c. 1895).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altLang="en-US" sz="1200" b="0" i="0" u="none" strike="noStrike" kern="1200" cap="none" spc="0" normalizeH="0" baseline="0" noProof="0" dirty="0">
                <a:ln>
                  <a:noFill/>
                </a:ln>
                <a:solidFill>
                  <a:prstClr val="black"/>
                </a:solidFill>
                <a:effectLst/>
                <a:uLnTx/>
                <a:uFillTx/>
                <a:latin typeface="Calibri"/>
                <a:ea typeface="+mn-ea"/>
                <a:cs typeface="+mn-cs"/>
              </a:rPr>
              <a:t>Credit: Reproduced by permission of </a:t>
            </a:r>
            <a:r>
              <a:rPr kumimoji="0" lang="en-GB" sz="1200" b="0" i="0" u="none" strike="noStrike" kern="1200" cap="none" spc="0" normalizeH="0" baseline="0" noProof="0" dirty="0">
                <a:ln>
                  <a:noFill/>
                </a:ln>
                <a:solidFill>
                  <a:prstClr val="black"/>
                </a:solidFill>
                <a:effectLst/>
                <a:uLnTx/>
                <a:uFillTx/>
                <a:latin typeface="Calibri"/>
                <a:ea typeface="+mn-ea"/>
                <a:cs typeface="+mn-cs"/>
              </a:rPr>
              <a:t>Look and Learn History Picture Library </a:t>
            </a:r>
            <a:r>
              <a:rPr kumimoji="0" lang="en-GB" sz="1200" b="0" i="0" u="none" strike="noStrike" kern="1200" cap="none" spc="0" normalizeH="0" baseline="0" noProof="0" dirty="0">
                <a:ln>
                  <a:noFill/>
                </a:ln>
                <a:solidFill>
                  <a:prstClr val="black"/>
                </a:solidFill>
                <a:effectLst/>
                <a:uLnTx/>
                <a:uFillTx/>
                <a:latin typeface="Calibri"/>
                <a:ea typeface="+mn-ea"/>
                <a:cs typeface="+mn-cs"/>
                <a:hlinkClick r:id="rId3"/>
              </a:rPr>
              <a:t>www.lookandlearn.com</a:t>
            </a:r>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549602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latin typeface="+mn-lt"/>
              </a:rPr>
              <a:t>SEMI-PROFESSIONAL Places 3</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32413" y="1615126"/>
            <a:ext cx="5927173" cy="4351338"/>
          </a:xfrm>
        </p:spPr>
      </p:pic>
      <p:sp>
        <p:nvSpPr>
          <p:cNvPr id="5" name="Rectangle 4"/>
          <p:cNvSpPr/>
          <p:nvPr/>
        </p:nvSpPr>
        <p:spPr>
          <a:xfrm>
            <a:off x="2883158" y="6130785"/>
            <a:ext cx="6419461"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x-none" sz="1200" b="0" i="0" u="none" strike="noStrike" kern="1200" cap="none" spc="0" normalizeH="0" baseline="0" noProof="0" dirty="0">
                <a:ln>
                  <a:noFill/>
                </a:ln>
                <a:solidFill>
                  <a:prstClr val="black"/>
                </a:solidFill>
                <a:effectLst/>
                <a:uLnTx/>
                <a:uFillTx/>
                <a:latin typeface="Calibri"/>
                <a:ea typeface="+mn-ea"/>
                <a:cs typeface="+mn-cs"/>
              </a:rPr>
              <a:t>Norwich, Castle, Cattle Market, and Cathedral</a:t>
            </a:r>
            <a:r>
              <a:rPr kumimoji="0" lang="en-GB" sz="1200" b="0" i="0" u="none" strike="noStrike" kern="1200" cap="none" spc="0" normalizeH="0" baseline="0" noProof="0" dirty="0">
                <a:ln>
                  <a:noFill/>
                </a:ln>
                <a:solidFill>
                  <a:prstClr val="black"/>
                </a:solidFill>
                <a:effectLst/>
                <a:uLnTx/>
                <a:uFillTx/>
                <a:latin typeface="Calibri"/>
                <a:ea typeface="+mn-ea"/>
                <a:cs typeface="+mn-cs"/>
              </a:rPr>
              <a:t>, c. 1895</a:t>
            </a:r>
            <a:r>
              <a:rPr kumimoji="0" lang="x-none" sz="1200" b="0" i="0" u="none" strike="noStrike" kern="1200" cap="none" spc="0" normalizeH="0" baseline="0" noProof="0" dirty="0">
                <a:ln>
                  <a:noFill/>
                </a:ln>
                <a:solidFill>
                  <a:prstClr val="black"/>
                </a:solidFill>
                <a:effectLst/>
                <a:uLnTx/>
                <a:uFillTx/>
                <a:latin typeface="Calibri"/>
                <a:ea typeface="+mn-ea"/>
                <a:cs typeface="+mn-cs"/>
              </a:rPr>
              <a:t>. </a:t>
            </a:r>
            <a:r>
              <a:rPr kumimoji="0" lang="en-GB" sz="1200" b="0" i="0" u="none" strike="noStrike" kern="1200" cap="none" spc="0" normalizeH="0" baseline="0" noProof="0" dirty="0">
                <a:ln>
                  <a:noFill/>
                </a:ln>
                <a:solidFill>
                  <a:prstClr val="black"/>
                </a:solidFill>
                <a:effectLst/>
                <a:uLnTx/>
                <a:uFillTx/>
                <a:latin typeface="Calibri"/>
                <a:ea typeface="+mn-ea"/>
                <a:cs typeface="+mn-cs"/>
              </a:rPr>
              <a:t/>
            </a:r>
            <a:br>
              <a:rPr kumimoji="0" lang="en-GB" sz="1200" b="0" i="0" u="none" strike="noStrike" kern="1200" cap="none" spc="0" normalizeH="0" baseline="0" noProof="0" dirty="0">
                <a:ln>
                  <a:noFill/>
                </a:ln>
                <a:solidFill>
                  <a:prstClr val="black"/>
                </a:solidFill>
                <a:effectLst/>
                <a:uLnTx/>
                <a:uFillTx/>
                <a:latin typeface="Calibri"/>
                <a:ea typeface="+mn-ea"/>
                <a:cs typeface="+mn-cs"/>
              </a:rPr>
            </a:br>
            <a:r>
              <a:rPr kumimoji="0" lang="x-none" sz="1200" b="0" i="0" u="none" strike="noStrike" kern="1200" cap="none" spc="0" normalizeH="0" baseline="0" noProof="0" dirty="0">
                <a:ln>
                  <a:noFill/>
                </a:ln>
                <a:solidFill>
                  <a:prstClr val="black"/>
                </a:solidFill>
                <a:effectLst/>
                <a:uLnTx/>
                <a:uFillTx/>
                <a:latin typeface="Calibri"/>
                <a:ea typeface="+mn-ea"/>
                <a:cs typeface="+mn-cs"/>
              </a:rPr>
              <a:t>Illustration for Pictorial England and Wales (Cassell, c</a:t>
            </a:r>
            <a:r>
              <a:rPr kumimoji="0" lang="en-GB" sz="1200" b="0" i="0" u="none" strike="noStrike" kern="1200" cap="none" spc="0" normalizeH="0" baseline="0" noProof="0" dirty="0">
                <a:ln>
                  <a:noFill/>
                </a:ln>
                <a:solidFill>
                  <a:prstClr val="black"/>
                </a:solidFill>
                <a:effectLst/>
                <a:uLnTx/>
                <a:uFillTx/>
                <a:latin typeface="Calibri"/>
                <a:ea typeface="+mn-ea"/>
                <a:cs typeface="+mn-cs"/>
              </a:rPr>
              <a:t>.</a:t>
            </a:r>
            <a:r>
              <a:rPr kumimoji="0" lang="x-none" sz="1200" b="0" i="0" u="none" strike="noStrike" kern="1200" cap="none" spc="0" normalizeH="0" baseline="0" noProof="0" dirty="0">
                <a:ln>
                  <a:noFill/>
                </a:ln>
                <a:solidFill>
                  <a:prstClr val="black"/>
                </a:solidFill>
                <a:effectLst/>
                <a:uLnTx/>
                <a:uFillTx/>
                <a:latin typeface="Calibri"/>
                <a:ea typeface="+mn-ea"/>
                <a:cs typeface="+mn-cs"/>
              </a:rPr>
              <a:t> 1895).</a:t>
            </a:r>
            <a:r>
              <a:rPr kumimoji="0" lang="en-GB" sz="1200" b="0" i="0" u="none" strike="noStrike" kern="1200" cap="none" spc="0" normalizeH="0" baseline="0" noProof="0" dirty="0">
                <a:ln>
                  <a:noFill/>
                </a:ln>
                <a:solidFill>
                  <a:prstClr val="black"/>
                </a:solidFill>
                <a:effectLst/>
                <a:uLnTx/>
                <a:uFillTx/>
                <a:latin typeface="Calibri"/>
                <a:ea typeface="+mn-ea"/>
                <a:cs typeface="+mn-cs"/>
              </a:rPr>
              <a:t> </a:t>
            </a:r>
            <a:br>
              <a:rPr kumimoji="0" lang="en-GB" sz="1200" b="0" i="0" u="none" strike="noStrike" kern="1200" cap="none" spc="0" normalizeH="0" baseline="0" noProof="0" dirty="0">
                <a:ln>
                  <a:noFill/>
                </a:ln>
                <a:solidFill>
                  <a:prstClr val="black"/>
                </a:solidFill>
                <a:effectLst/>
                <a:uLnTx/>
                <a:uFillTx/>
                <a:latin typeface="Calibri"/>
                <a:ea typeface="+mn-ea"/>
                <a:cs typeface="+mn-cs"/>
              </a:rPr>
            </a:br>
            <a:r>
              <a:rPr kumimoji="0" lang="en-GB" altLang="en-US" sz="1200" b="0" i="0" u="none" strike="noStrike" kern="1200" cap="none" spc="0" normalizeH="0" baseline="0" noProof="0" dirty="0">
                <a:ln>
                  <a:noFill/>
                </a:ln>
                <a:solidFill>
                  <a:prstClr val="black"/>
                </a:solidFill>
                <a:effectLst/>
                <a:uLnTx/>
                <a:uFillTx/>
                <a:latin typeface="Calibri"/>
                <a:ea typeface="+mn-ea"/>
                <a:cs typeface="+mn-cs"/>
              </a:rPr>
              <a:t>Credit: Reproduced by permission of </a:t>
            </a:r>
            <a:r>
              <a:rPr kumimoji="0" lang="en-GB" sz="1200" b="0" i="0" u="none" strike="noStrike" kern="1200" cap="none" spc="0" normalizeH="0" baseline="0" noProof="0" dirty="0">
                <a:ln>
                  <a:noFill/>
                </a:ln>
                <a:solidFill>
                  <a:prstClr val="black"/>
                </a:solidFill>
                <a:effectLst/>
                <a:uLnTx/>
                <a:uFillTx/>
                <a:latin typeface="Calibri"/>
                <a:ea typeface="+mn-ea"/>
                <a:cs typeface="+mn-cs"/>
              </a:rPr>
              <a:t>Look and Learn History Picture Library </a:t>
            </a:r>
            <a:r>
              <a:rPr kumimoji="0" lang="en-GB" sz="1200" b="0" i="0" u="none" strike="noStrike" kern="1200" cap="none" spc="0" normalizeH="0" baseline="0" noProof="0" dirty="0">
                <a:ln>
                  <a:noFill/>
                </a:ln>
                <a:solidFill>
                  <a:prstClr val="black"/>
                </a:solidFill>
                <a:effectLst/>
                <a:uLnTx/>
                <a:uFillTx/>
                <a:latin typeface="Calibri"/>
                <a:ea typeface="+mn-ea"/>
                <a:cs typeface="+mn-cs"/>
                <a:hlinkClick r:id="rId3"/>
              </a:rPr>
              <a:t>www.lookandlearn.com</a:t>
            </a:r>
            <a:r>
              <a:rPr kumimoji="0" lang="en-GB" sz="1200" b="0" i="0" u="none" strike="noStrike" kern="1200" cap="none" spc="0" normalizeH="0" baseline="0" noProof="0" dirty="0">
                <a:ln>
                  <a:noFill/>
                </a:ln>
                <a:solidFill>
                  <a:prstClr val="black"/>
                </a:solidFill>
                <a:effectLst/>
                <a:uLnTx/>
                <a:uFillTx/>
                <a:latin typeface="Calibri"/>
                <a:ea typeface="+mn-ea"/>
                <a:cs typeface="+mn-cs"/>
              </a:rPr>
              <a:t> </a:t>
            </a:r>
          </a:p>
        </p:txBody>
      </p:sp>
    </p:spTree>
    <p:extLst>
      <p:ext uri="{BB962C8B-B14F-4D97-AF65-F5344CB8AC3E}">
        <p14:creationId xmlns:p14="http://schemas.microsoft.com/office/powerpoint/2010/main" val="4158512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latin typeface="+mn-lt"/>
              </a:rPr>
              <a:t>TEXTILE Places</a:t>
            </a:r>
          </a:p>
        </p:txBody>
      </p:sp>
      <p:sp>
        <p:nvSpPr>
          <p:cNvPr id="3" name="Content Placeholder 2"/>
          <p:cNvSpPr>
            <a:spLocks noGrp="1"/>
          </p:cNvSpPr>
          <p:nvPr>
            <p:ph idx="1"/>
          </p:nvPr>
        </p:nvSpPr>
        <p:spPr>
          <a:xfrm>
            <a:off x="615462" y="1567718"/>
            <a:ext cx="7983415" cy="4609245"/>
          </a:xfrm>
        </p:spPr>
        <p:txBody>
          <a:bodyPr vert="horz" lIns="91440" tIns="45720" rIns="91440" bIns="45720" rtlCol="0" anchor="t">
            <a:normAutofit fontScale="85000" lnSpcReduction="10000"/>
          </a:bodyPr>
          <a:lstStyle/>
          <a:p>
            <a:r>
              <a:rPr lang="en-GB" dirty="0"/>
              <a:t>The majority of TEXTILE places were located in East Lancashire and West Yorkshire. </a:t>
            </a:r>
            <a:endParaRPr lang="en-US" dirty="0"/>
          </a:p>
          <a:p>
            <a:r>
              <a:rPr lang="en-GB" dirty="0"/>
              <a:t>Cotton manufacturing was concentrated in Lancashire, including places such as Bolton, Burnley and Rochdale, whereas the wool industry was dominant in West Yorkshire towns such as Huddersfield and Bradford. </a:t>
            </a:r>
            <a:endParaRPr lang="en-GB" dirty="0">
              <a:cs typeface="Calibri"/>
            </a:endParaRPr>
          </a:p>
          <a:p>
            <a:r>
              <a:rPr lang="en-GB" dirty="0"/>
              <a:t>Macclesfield was a centre of the silk industry, and lace-making was common in Nottingham and surrounding areas. </a:t>
            </a:r>
            <a:endParaRPr lang="en-GB" dirty="0">
              <a:cs typeface="Calibri"/>
            </a:endParaRPr>
          </a:p>
          <a:p>
            <a:r>
              <a:rPr lang="en-GB" dirty="0"/>
              <a:t>In the mid-19th century there was a significant amount of ribbon-weaving in Coventry, hosiery making in Leicester, and carpet weaving in Axminster, but diversification of industry within these places meant that they were no longer classified as TEXTILE by the end of the period.</a:t>
            </a:r>
            <a:endParaRPr lang="en-GB" dirty="0">
              <a:cs typeface="Calibri"/>
            </a:endParaRPr>
          </a:p>
        </p:txBody>
      </p:sp>
      <p:sp>
        <p:nvSpPr>
          <p:cNvPr id="7" name="TextBox 6">
            <a:extLst>
              <a:ext uri="{FF2B5EF4-FFF2-40B4-BE49-F238E27FC236}">
                <a16:creationId xmlns:a16="http://schemas.microsoft.com/office/drawing/2014/main" id="{79E34231-1A92-4DFE-972B-21D6218741A8}"/>
              </a:ext>
            </a:extLst>
          </p:cNvPr>
          <p:cNvSpPr txBox="1"/>
          <p:nvPr/>
        </p:nvSpPr>
        <p:spPr>
          <a:xfrm>
            <a:off x="8883073" y="5459845"/>
            <a:ext cx="2737428"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 main TEXTILE areas in 1851, showing the cloth made in different areas</a:t>
            </a:r>
            <a:endParaRPr lang="en-US" dirty="0">
              <a:cs typeface="Calibri"/>
            </a:endParaRPr>
          </a:p>
        </p:txBody>
      </p:sp>
      <p:pic>
        <p:nvPicPr>
          <p:cNvPr id="4" name="Picture 5" descr="A close up of a map&#10;&#10;Description generated with high confidence">
            <a:extLst>
              <a:ext uri="{FF2B5EF4-FFF2-40B4-BE49-F238E27FC236}">
                <a16:creationId xmlns:a16="http://schemas.microsoft.com/office/drawing/2014/main" id="{045C4F04-0CDF-4E5D-905F-B420507BDE69}"/>
              </a:ext>
            </a:extLst>
          </p:cNvPr>
          <p:cNvPicPr>
            <a:picLocks noChangeAspect="1"/>
          </p:cNvPicPr>
          <p:nvPr/>
        </p:nvPicPr>
        <p:blipFill>
          <a:blip r:embed="rId2"/>
          <a:stretch>
            <a:fillRect/>
          </a:stretch>
        </p:blipFill>
        <p:spPr>
          <a:xfrm>
            <a:off x="8877300" y="1451505"/>
            <a:ext cx="2743200" cy="3878789"/>
          </a:xfrm>
          <a:prstGeom prst="rect">
            <a:avLst/>
          </a:prstGeom>
        </p:spPr>
      </p:pic>
    </p:spTree>
    <p:extLst>
      <p:ext uri="{BB962C8B-B14F-4D97-AF65-F5344CB8AC3E}">
        <p14:creationId xmlns:p14="http://schemas.microsoft.com/office/powerpoint/2010/main" val="4148042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latin typeface="+mn-lt"/>
              </a:rPr>
              <a:t>OTHER URBAN Places</a:t>
            </a:r>
          </a:p>
        </p:txBody>
      </p:sp>
      <p:sp>
        <p:nvSpPr>
          <p:cNvPr id="3" name="Content Placeholder 2"/>
          <p:cNvSpPr>
            <a:spLocks noGrp="1"/>
          </p:cNvSpPr>
          <p:nvPr>
            <p:ph idx="1"/>
          </p:nvPr>
        </p:nvSpPr>
        <p:spPr>
          <a:xfrm>
            <a:off x="838200" y="1632282"/>
            <a:ext cx="7490347" cy="4294473"/>
          </a:xfrm>
        </p:spPr>
        <p:txBody>
          <a:bodyPr vert="horz" lIns="91440" tIns="45720" rIns="91440" bIns="45720" rtlCol="0" anchor="t">
            <a:normAutofit/>
          </a:bodyPr>
          <a:lstStyle/>
          <a:p>
            <a:r>
              <a:rPr lang="en-GB" dirty="0">
                <a:cs typeface="Calibri"/>
              </a:rPr>
              <a:t>'OTHER URBAN' districts are those that are not included in any of the other categories. They are all urban because they have relatively high population densities, and their inhabitants were mainly working class people. </a:t>
            </a:r>
            <a:endParaRPr lang="en-US" dirty="0"/>
          </a:p>
          <a:p>
            <a:r>
              <a:rPr lang="en-GB" dirty="0">
                <a:cs typeface="Calibri"/>
              </a:rPr>
              <a:t>Some such places were dominated by a particular industry, such as pottery in Stoke-on-Trent, but in most places, such as Birmingham and Sheffield, there was a variety of industries.  </a:t>
            </a:r>
            <a:endParaRPr lang="en-GB" dirty="0"/>
          </a:p>
        </p:txBody>
      </p:sp>
      <p:pic>
        <p:nvPicPr>
          <p:cNvPr id="4" name="Picture 4">
            <a:extLst>
              <a:ext uri="{FF2B5EF4-FFF2-40B4-BE49-F238E27FC236}">
                <a16:creationId xmlns:a16="http://schemas.microsoft.com/office/drawing/2014/main" id="{79DD7756-56EC-415B-BAE0-AB379EA13C9A}"/>
              </a:ext>
            </a:extLst>
          </p:cNvPr>
          <p:cNvPicPr>
            <a:picLocks noChangeAspect="1"/>
          </p:cNvPicPr>
          <p:nvPr/>
        </p:nvPicPr>
        <p:blipFill>
          <a:blip r:embed="rId2" cstate="print"/>
          <a:stretch>
            <a:fillRect/>
          </a:stretch>
        </p:blipFill>
        <p:spPr>
          <a:xfrm>
            <a:off x="8818728" y="1514264"/>
            <a:ext cx="2743200" cy="1668576"/>
          </a:xfrm>
          <a:prstGeom prst="rect">
            <a:avLst/>
          </a:prstGeom>
        </p:spPr>
      </p:pic>
      <p:sp>
        <p:nvSpPr>
          <p:cNvPr id="6" name="TextBox 5">
            <a:extLst>
              <a:ext uri="{FF2B5EF4-FFF2-40B4-BE49-F238E27FC236}">
                <a16:creationId xmlns:a16="http://schemas.microsoft.com/office/drawing/2014/main" id="{A68B8DB1-50A5-4AA5-B9AE-128C3F0DD8CB}"/>
              </a:ext>
            </a:extLst>
          </p:cNvPr>
          <p:cNvSpPr txBox="1"/>
          <p:nvPr/>
        </p:nvSpPr>
        <p:spPr>
          <a:xfrm>
            <a:off x="8818728" y="2802339"/>
            <a:ext cx="923499" cy="38070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1851</a:t>
            </a:r>
          </a:p>
        </p:txBody>
      </p:sp>
      <p:pic>
        <p:nvPicPr>
          <p:cNvPr id="7" name="Picture 7" descr="A picture containing text, map&#10;&#10;Description generated with very high confidence">
            <a:extLst>
              <a:ext uri="{FF2B5EF4-FFF2-40B4-BE49-F238E27FC236}">
                <a16:creationId xmlns:a16="http://schemas.microsoft.com/office/drawing/2014/main" id="{E832749D-605D-44C1-B3C8-29650011D6FC}"/>
              </a:ext>
            </a:extLst>
          </p:cNvPr>
          <p:cNvPicPr>
            <a:picLocks noChangeAspect="1"/>
          </p:cNvPicPr>
          <p:nvPr/>
        </p:nvPicPr>
        <p:blipFill>
          <a:blip r:embed="rId3" cstate="print"/>
          <a:stretch>
            <a:fillRect/>
          </a:stretch>
        </p:blipFill>
        <p:spPr>
          <a:xfrm>
            <a:off x="8818728" y="3742863"/>
            <a:ext cx="2743200" cy="2488512"/>
          </a:xfrm>
          <a:prstGeom prst="rect">
            <a:avLst/>
          </a:prstGeom>
        </p:spPr>
      </p:pic>
      <p:sp>
        <p:nvSpPr>
          <p:cNvPr id="9" name="TextBox 8">
            <a:extLst>
              <a:ext uri="{FF2B5EF4-FFF2-40B4-BE49-F238E27FC236}">
                <a16:creationId xmlns:a16="http://schemas.microsoft.com/office/drawing/2014/main" id="{21CA18B2-31FE-4035-B20C-2373D6186AC5}"/>
              </a:ext>
            </a:extLst>
          </p:cNvPr>
          <p:cNvSpPr txBox="1"/>
          <p:nvPr/>
        </p:nvSpPr>
        <p:spPr>
          <a:xfrm>
            <a:off x="8813753" y="5833990"/>
            <a:ext cx="798395"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1851</a:t>
            </a:r>
          </a:p>
        </p:txBody>
      </p:sp>
      <p:sp>
        <p:nvSpPr>
          <p:cNvPr id="10" name="TextBox 9">
            <a:extLst>
              <a:ext uri="{FF2B5EF4-FFF2-40B4-BE49-F238E27FC236}">
                <a16:creationId xmlns:a16="http://schemas.microsoft.com/office/drawing/2014/main" id="{2194508E-CE85-43B9-AE14-DF40F0E74AB7}"/>
              </a:ext>
            </a:extLst>
          </p:cNvPr>
          <p:cNvSpPr txBox="1"/>
          <p:nvPr/>
        </p:nvSpPr>
        <p:spPr>
          <a:xfrm>
            <a:off x="8739116" y="3189026"/>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Birmingham</a:t>
            </a:r>
          </a:p>
        </p:txBody>
      </p:sp>
      <p:sp>
        <p:nvSpPr>
          <p:cNvPr id="11" name="TextBox 10">
            <a:extLst>
              <a:ext uri="{FF2B5EF4-FFF2-40B4-BE49-F238E27FC236}">
                <a16:creationId xmlns:a16="http://schemas.microsoft.com/office/drawing/2014/main" id="{11CC4D27-8D46-4603-8641-378BB85ACD03}"/>
              </a:ext>
            </a:extLst>
          </p:cNvPr>
          <p:cNvSpPr txBox="1"/>
          <p:nvPr/>
        </p:nvSpPr>
        <p:spPr>
          <a:xfrm>
            <a:off x="8745514" y="6232050"/>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Sheffield</a:t>
            </a:r>
          </a:p>
        </p:txBody>
      </p:sp>
      <p:pic>
        <p:nvPicPr>
          <p:cNvPr id="13" name="Picture 13" descr="A close up of text on a white background&#10;&#10;Description generated with very high confidence">
            <a:extLst>
              <a:ext uri="{FF2B5EF4-FFF2-40B4-BE49-F238E27FC236}">
                <a16:creationId xmlns:a16="http://schemas.microsoft.com/office/drawing/2014/main" id="{F085A765-99E6-49B9-BE33-8BE5A839C4A8}"/>
              </a:ext>
            </a:extLst>
          </p:cNvPr>
          <p:cNvPicPr>
            <a:picLocks noChangeAspect="1"/>
          </p:cNvPicPr>
          <p:nvPr/>
        </p:nvPicPr>
        <p:blipFill>
          <a:blip r:embed="rId4" cstate="print"/>
          <a:stretch>
            <a:fillRect/>
          </a:stretch>
        </p:blipFill>
        <p:spPr>
          <a:xfrm>
            <a:off x="10914513" y="1293196"/>
            <a:ext cx="883124" cy="1030264"/>
          </a:xfrm>
          <a:prstGeom prst="rect">
            <a:avLst/>
          </a:prstGeom>
        </p:spPr>
      </p:pic>
    </p:spTree>
    <p:extLst>
      <p:ext uri="{BB962C8B-B14F-4D97-AF65-F5344CB8AC3E}">
        <p14:creationId xmlns:p14="http://schemas.microsoft.com/office/powerpoint/2010/main" val="40545128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latin typeface="+mn-lt"/>
              </a:rPr>
              <a:t>OTHER URBAN Places 1</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85898" y="1586385"/>
            <a:ext cx="6020204" cy="4351338"/>
          </a:xfrm>
        </p:spPr>
      </p:pic>
      <p:sp>
        <p:nvSpPr>
          <p:cNvPr id="4" name="Rectangle 3"/>
          <p:cNvSpPr/>
          <p:nvPr/>
        </p:nvSpPr>
        <p:spPr>
          <a:xfrm>
            <a:off x="2911151" y="6065468"/>
            <a:ext cx="6391469" cy="646331"/>
          </a:xfrm>
          <a:prstGeom prst="rect">
            <a:avLst/>
          </a:prstGeom>
        </p:spPr>
        <p:txBody>
          <a:bodyPr wrap="square">
            <a:spAutoFit/>
          </a:bodyPr>
          <a:lstStyle/>
          <a:p>
            <a:pPr algn="ctr"/>
            <a:r>
              <a:rPr lang="en-GB" sz="1200" dirty="0"/>
              <a:t>New Street, Birmingham, c. 1895. </a:t>
            </a:r>
            <a:br>
              <a:rPr lang="en-GB" sz="1200" dirty="0"/>
            </a:br>
            <a:r>
              <a:rPr lang="en-GB" sz="1200" dirty="0"/>
              <a:t>Illustration for Pictorial England and Wales (</a:t>
            </a:r>
            <a:r>
              <a:rPr lang="en-GB" sz="1200" dirty="0" err="1"/>
              <a:t>Cassell</a:t>
            </a:r>
            <a:r>
              <a:rPr lang="en-GB" sz="1200" dirty="0"/>
              <a:t>, c. 1895).</a:t>
            </a:r>
            <a:br>
              <a:rPr lang="en-GB" sz="1200" dirty="0"/>
            </a:br>
            <a:r>
              <a:rPr lang="en-GB" altLang="en-US" sz="1200" dirty="0"/>
              <a:t>Credit: Reproduced by permission of </a:t>
            </a:r>
            <a:r>
              <a:rPr lang="en-GB" sz="1200" dirty="0"/>
              <a:t>Look and Learn History Picture Library </a:t>
            </a:r>
            <a:r>
              <a:rPr lang="en-GB" sz="1200" dirty="0">
                <a:hlinkClick r:id="rId3"/>
              </a:rPr>
              <a:t>www.lookandlearn.com</a:t>
            </a:r>
            <a:r>
              <a:rPr lang="en-GB" sz="1200" dirty="0"/>
              <a:t> </a:t>
            </a:r>
          </a:p>
        </p:txBody>
      </p:sp>
    </p:spTree>
    <p:extLst>
      <p:ext uri="{BB962C8B-B14F-4D97-AF65-F5344CB8AC3E}">
        <p14:creationId xmlns:p14="http://schemas.microsoft.com/office/powerpoint/2010/main" val="1090172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latin typeface="+mn-lt"/>
              </a:rPr>
              <a:t>OTHER URBAN Places 2</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99635" y="1624457"/>
            <a:ext cx="7011392" cy="4351338"/>
          </a:xfrm>
        </p:spPr>
      </p:pic>
      <p:sp>
        <p:nvSpPr>
          <p:cNvPr id="4" name="Rectangle 3"/>
          <p:cNvSpPr/>
          <p:nvPr/>
        </p:nvSpPr>
        <p:spPr>
          <a:xfrm>
            <a:off x="2883161" y="6130785"/>
            <a:ext cx="6428792" cy="646331"/>
          </a:xfrm>
          <a:prstGeom prst="rect">
            <a:avLst/>
          </a:prstGeom>
        </p:spPr>
        <p:txBody>
          <a:bodyPr wrap="square">
            <a:spAutoFit/>
          </a:bodyPr>
          <a:lstStyle/>
          <a:p>
            <a:pPr algn="ctr"/>
            <a:r>
              <a:rPr lang="en-GB" sz="1200" dirty="0"/>
              <a:t>Double Deck Horse Drawn Tram No. 1 at Nether Edge Depot Yard, Sheffield, 1886.</a:t>
            </a:r>
          </a:p>
          <a:p>
            <a:pPr algn="ctr"/>
            <a:r>
              <a:rPr lang="en-GB" sz="1200" dirty="0"/>
              <a:t>Credit: </a:t>
            </a:r>
            <a:r>
              <a:rPr lang="en-GB" altLang="en-US" sz="1200" dirty="0"/>
              <a:t>Reproduced by permission of </a:t>
            </a:r>
            <a:r>
              <a:rPr lang="en-GB" sz="1200" dirty="0"/>
              <a:t>Sheffield Libraries and Archives </a:t>
            </a:r>
            <a:r>
              <a:rPr lang="en-GB" sz="1200" dirty="0">
                <a:hlinkClick r:id="rId3"/>
              </a:rPr>
              <a:t>http://www.picturesheffield.com/</a:t>
            </a:r>
            <a:r>
              <a:rPr lang="en-GB" sz="1200" dirty="0"/>
              <a:t> </a:t>
            </a:r>
          </a:p>
        </p:txBody>
      </p:sp>
    </p:spTree>
    <p:extLst>
      <p:ext uri="{BB962C8B-B14F-4D97-AF65-F5344CB8AC3E}">
        <p14:creationId xmlns:p14="http://schemas.microsoft.com/office/powerpoint/2010/main" val="39475400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latin typeface="+mn-lt"/>
              </a:rPr>
              <a:t>OTHER URBAN Places 3</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59883" y="1587881"/>
            <a:ext cx="5872234" cy="4351338"/>
          </a:xfrm>
        </p:spPr>
      </p:pic>
      <p:sp>
        <p:nvSpPr>
          <p:cNvPr id="4" name="Rectangle 3"/>
          <p:cNvSpPr/>
          <p:nvPr/>
        </p:nvSpPr>
        <p:spPr>
          <a:xfrm>
            <a:off x="3048000" y="6149447"/>
            <a:ext cx="6096000" cy="646331"/>
          </a:xfrm>
          <a:prstGeom prst="rect">
            <a:avLst/>
          </a:prstGeom>
        </p:spPr>
        <p:txBody>
          <a:bodyPr>
            <a:spAutoFit/>
          </a:bodyPr>
          <a:lstStyle/>
          <a:p>
            <a:pPr algn="ctr"/>
            <a:r>
              <a:rPr lang="en-GB" sz="1200" dirty="0"/>
              <a:t>South Street, Moor, at junction with Earl Street, right, Sheffield, 1887.</a:t>
            </a:r>
            <a:br>
              <a:rPr lang="en-GB" sz="1200" dirty="0"/>
            </a:br>
            <a:r>
              <a:rPr lang="en-GB" sz="1200" dirty="0"/>
              <a:t>Credit: </a:t>
            </a:r>
            <a:r>
              <a:rPr lang="en-GB" altLang="en-US" sz="1200" dirty="0"/>
              <a:t>Reproduced by permission of </a:t>
            </a:r>
            <a:r>
              <a:rPr lang="en-GB" sz="1200" dirty="0"/>
              <a:t>Sheffield Libraries and Archives </a:t>
            </a:r>
            <a:r>
              <a:rPr lang="en-GB" sz="1200" dirty="0">
                <a:hlinkClick r:id="rId3"/>
              </a:rPr>
              <a:t>http://www.picturesheffield.com/</a:t>
            </a:r>
            <a:r>
              <a:rPr lang="en-GB" sz="1200" dirty="0"/>
              <a:t> </a:t>
            </a:r>
          </a:p>
        </p:txBody>
      </p:sp>
    </p:spTree>
    <p:extLst>
      <p:ext uri="{BB962C8B-B14F-4D97-AF65-F5344CB8AC3E}">
        <p14:creationId xmlns:p14="http://schemas.microsoft.com/office/powerpoint/2010/main" val="10676381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latin typeface="+mn-lt"/>
              </a:rPr>
              <a:t>OTHER URBAN Places 4</a:t>
            </a:r>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56682" y="1593396"/>
            <a:ext cx="6078635" cy="4351338"/>
          </a:xfrm>
        </p:spPr>
      </p:pic>
      <p:sp>
        <p:nvSpPr>
          <p:cNvPr id="5" name="Rectangle 4"/>
          <p:cNvSpPr/>
          <p:nvPr/>
        </p:nvSpPr>
        <p:spPr>
          <a:xfrm>
            <a:off x="3048000" y="6149447"/>
            <a:ext cx="6096000" cy="646331"/>
          </a:xfrm>
          <a:prstGeom prst="rect">
            <a:avLst/>
          </a:prstGeom>
        </p:spPr>
        <p:txBody>
          <a:bodyPr>
            <a:spAutoFit/>
          </a:bodyPr>
          <a:lstStyle/>
          <a:p>
            <a:pPr algn="ctr"/>
            <a:r>
              <a:rPr lang="en-GB" sz="1200" dirty="0"/>
              <a:t>People from a poor area of Victorian Sheffield, date unknown.</a:t>
            </a:r>
            <a:br>
              <a:rPr lang="en-GB" sz="1200" dirty="0"/>
            </a:br>
            <a:r>
              <a:rPr lang="en-GB" sz="1200" dirty="0"/>
              <a:t>Credit: </a:t>
            </a:r>
            <a:r>
              <a:rPr lang="en-GB" altLang="en-US" sz="1200" dirty="0"/>
              <a:t>Reproduced by permission of </a:t>
            </a:r>
            <a:r>
              <a:rPr lang="en-GB" sz="1200" dirty="0"/>
              <a:t>Sheffield Libraries and Archives </a:t>
            </a:r>
            <a:r>
              <a:rPr lang="en-GB" sz="1200" dirty="0">
                <a:hlinkClick r:id="rId3"/>
              </a:rPr>
              <a:t>http://www.picturesheffield.com/</a:t>
            </a:r>
            <a:r>
              <a:rPr lang="en-GB" sz="1200" dirty="0"/>
              <a:t> </a:t>
            </a:r>
          </a:p>
        </p:txBody>
      </p:sp>
    </p:spTree>
    <p:extLst>
      <p:ext uri="{BB962C8B-B14F-4D97-AF65-F5344CB8AC3E}">
        <p14:creationId xmlns:p14="http://schemas.microsoft.com/office/powerpoint/2010/main" val="14480908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952D-A15F-4B70-9BED-FA50D14DD2CA}"/>
              </a:ext>
            </a:extLst>
          </p:cNvPr>
          <p:cNvSpPr>
            <a:spLocks noGrp="1"/>
          </p:cNvSpPr>
          <p:nvPr>
            <p:ph type="title"/>
          </p:nvPr>
        </p:nvSpPr>
        <p:spPr>
          <a:xfrm>
            <a:off x="838200" y="365125"/>
            <a:ext cx="4599710" cy="1325563"/>
          </a:xfrm>
        </p:spPr>
        <p:txBody>
          <a:bodyPr/>
          <a:lstStyle/>
          <a:p>
            <a:r>
              <a:rPr lang="en-US" dirty="0">
                <a:latin typeface="+mn-lt"/>
                <a:cs typeface="Calibri Light"/>
              </a:rPr>
              <a:t>Overview - area</a:t>
            </a:r>
            <a:endParaRPr lang="en-US" dirty="0">
              <a:latin typeface="+mn-lt"/>
            </a:endParaRPr>
          </a:p>
        </p:txBody>
      </p:sp>
      <p:pic>
        <p:nvPicPr>
          <p:cNvPr id="4" name="Picture 4" descr="A close up of a map&#10;&#10;Description generated with high confidence">
            <a:extLst>
              <a:ext uri="{FF2B5EF4-FFF2-40B4-BE49-F238E27FC236}">
                <a16:creationId xmlns:a16="http://schemas.microsoft.com/office/drawing/2014/main" id="{6EA50CF0-5D69-4A1C-BDC6-E458A90ACC91}"/>
              </a:ext>
            </a:extLst>
          </p:cNvPr>
          <p:cNvPicPr>
            <a:picLocks noGrp="1" noChangeAspect="1"/>
          </p:cNvPicPr>
          <p:nvPr>
            <p:ph idx="1"/>
          </p:nvPr>
        </p:nvPicPr>
        <p:blipFill>
          <a:blip r:embed="rId2" cstate="print"/>
          <a:stretch>
            <a:fillRect/>
          </a:stretch>
        </p:blipFill>
        <p:spPr>
          <a:xfrm>
            <a:off x="525607" y="2414083"/>
            <a:ext cx="4864677" cy="2980459"/>
          </a:xfrm>
          <a:prstGeom prst="rect">
            <a:avLst/>
          </a:prstGeom>
        </p:spPr>
      </p:pic>
      <p:sp>
        <p:nvSpPr>
          <p:cNvPr id="6" name="TextBox 5">
            <a:extLst>
              <a:ext uri="{FF2B5EF4-FFF2-40B4-BE49-F238E27FC236}">
                <a16:creationId xmlns:a16="http://schemas.microsoft.com/office/drawing/2014/main" id="{C2BACA8D-6425-4812-9D75-352DFDF7148D}"/>
              </a:ext>
            </a:extLst>
          </p:cNvPr>
          <p:cNvSpPr txBox="1"/>
          <p:nvPr/>
        </p:nvSpPr>
        <p:spPr>
          <a:xfrm>
            <a:off x="5694219" y="221673"/>
            <a:ext cx="6040581" cy="64633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Times New Roman"/>
              </a:rPr>
              <a:t>In terms of area, both England and Wales were still predominantly agricultural in the late nineteenth and early twentieth centuries. However agricultural areas were sparsely populated: the bulk of the population already lived in towns and cities. In the years leading up to the dawn of the twentieth century the process of </a:t>
            </a:r>
            <a:r>
              <a:rPr kumimoji="0" lang="en-US" sz="1800" b="0" i="0" u="none" strike="noStrike" kern="1200" cap="none" spc="0" normalizeH="0" baseline="0" noProof="0" dirty="0" err="1">
                <a:ln>
                  <a:noFill/>
                </a:ln>
                <a:solidFill>
                  <a:prstClr val="black"/>
                </a:solidFill>
                <a:effectLst/>
                <a:uLnTx/>
                <a:uFillTx/>
                <a:latin typeface="Calibri"/>
                <a:ea typeface="+mn-ea"/>
                <a:cs typeface="Times New Roman"/>
              </a:rPr>
              <a:t>urbanisation</a:t>
            </a:r>
            <a:r>
              <a:rPr kumimoji="0" lang="en-US" sz="1800" b="0" i="0" u="none" strike="noStrike" kern="1200" cap="none" spc="0" normalizeH="0" baseline="0" noProof="0" dirty="0">
                <a:ln>
                  <a:noFill/>
                </a:ln>
                <a:solidFill>
                  <a:prstClr val="black"/>
                </a:solidFill>
                <a:effectLst/>
                <a:uLnTx/>
                <a:uFillTx/>
                <a:latin typeface="Calibri"/>
                <a:ea typeface="+mn-ea"/>
                <a:cs typeface="Times New Roman"/>
              </a:rPr>
              <a:t> continued, so that by 1901 over 80 per cent of the population of England and Wales lived in urban areas. Urban populations could grow by three different processes: natural increase (an excess of births over deaths) in urban areas, migration of rural-dwellers into towns and cities, or the re-classification of areas as urban. This last process, ‘extension’ or ‘urban sprawl’, was predominantly due to the expansion of the built up area into the surrounding country side. </a:t>
            </a:r>
            <a:r>
              <a:rPr kumimoji="0" lang="en-US" sz="1800" b="0" i="0" u="none" strike="noStrike" kern="1200" cap="none" spc="0" normalizeH="0" baseline="0" noProof="0" dirty="0">
                <a:ln>
                  <a:noFill/>
                </a:ln>
                <a:effectLst/>
                <a:uLnTx/>
                <a:uFillTx/>
                <a:latin typeface="Calibri"/>
                <a:ea typeface="+mn-ea"/>
                <a:cs typeface="Times New Roman"/>
              </a:rPr>
              <a:t>If people moved out of crowded city </a:t>
            </a:r>
            <a:r>
              <a:rPr kumimoji="0" lang="en-US" sz="1800" b="0" i="0" u="none" strike="noStrike" kern="1200" cap="none" spc="0" normalizeH="0" baseline="0" noProof="0" dirty="0" err="1">
                <a:ln>
                  <a:noFill/>
                </a:ln>
                <a:effectLst/>
                <a:uLnTx/>
                <a:uFillTx/>
                <a:latin typeface="Calibri"/>
                <a:ea typeface="+mn-ea"/>
                <a:cs typeface="Times New Roman"/>
              </a:rPr>
              <a:t>centres</a:t>
            </a:r>
            <a:r>
              <a:rPr kumimoji="0" lang="en-US" sz="1800" b="0" i="0" u="none" strike="noStrike" kern="1200" cap="none" spc="0" normalizeH="0" baseline="0" noProof="0" dirty="0">
                <a:ln>
                  <a:noFill/>
                </a:ln>
                <a:effectLst/>
                <a:uLnTx/>
                <a:uFillTx/>
                <a:latin typeface="Calibri"/>
                <a:ea typeface="+mn-ea"/>
                <a:cs typeface="Times New Roman"/>
              </a:rPr>
              <a:t> to less densely populated suburbs then this process could be associated with </a:t>
            </a:r>
            <a:r>
              <a:rPr kumimoji="0" lang="en-US" sz="1800" b="0" i="0" u="none" strike="noStrike" kern="1200" cap="none" spc="0" normalizeH="0" baseline="0" noProof="0" dirty="0">
                <a:ln>
                  <a:noFill/>
                </a:ln>
                <a:solidFill>
                  <a:prstClr val="black"/>
                </a:solidFill>
                <a:effectLst/>
                <a:uLnTx/>
                <a:uFillTx/>
                <a:latin typeface="Calibri"/>
                <a:ea typeface="+mn-ea"/>
                <a:cs typeface="Times New Roman"/>
              </a:rPr>
              <a:t>a decline in the population density of inner city areas. The maps on the website, and this graph of the number of acres covered by different types of place, show the latter process clearly, with the gradual spread of non-green </a:t>
            </a:r>
            <a:r>
              <a:rPr kumimoji="0" lang="en-US" sz="1800" b="0" i="0" u="none" strike="noStrike" kern="1200" cap="none" spc="0" normalizeH="0" baseline="0" noProof="0" dirty="0" err="1">
                <a:ln>
                  <a:noFill/>
                </a:ln>
                <a:solidFill>
                  <a:prstClr val="black"/>
                </a:solidFill>
                <a:effectLst/>
                <a:uLnTx/>
                <a:uFillTx/>
                <a:latin typeface="Calibri"/>
                <a:ea typeface="+mn-ea"/>
                <a:cs typeface="Times New Roman"/>
              </a:rPr>
              <a:t>colours</a:t>
            </a:r>
            <a:r>
              <a:rPr kumimoji="0" lang="en-US" sz="1800" b="0" i="0" u="none" strike="noStrike" kern="1200" cap="none" spc="0" normalizeH="0" baseline="0" noProof="0" dirty="0">
                <a:ln>
                  <a:noFill/>
                </a:ln>
                <a:solidFill>
                  <a:prstClr val="black"/>
                </a:solidFill>
                <a:effectLst/>
                <a:uLnTx/>
                <a:uFillTx/>
                <a:latin typeface="Calibri"/>
                <a:ea typeface="+mn-ea"/>
                <a:cs typeface="Times New Roman"/>
              </a:rPr>
              <a:t> across the maps indicating change in the character of areas. This is particularly noticeable in the area around London: PROFESSIONAL and SEMI-PROFESSIONAL areas can be seen to radiate out from the city with the passage of time.</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781892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EB79A-77C5-4CD5-B850-3115C76763CC}"/>
              </a:ext>
            </a:extLst>
          </p:cNvPr>
          <p:cNvSpPr>
            <a:spLocks noGrp="1"/>
          </p:cNvSpPr>
          <p:nvPr>
            <p:ph type="title"/>
          </p:nvPr>
        </p:nvSpPr>
        <p:spPr>
          <a:xfrm>
            <a:off x="838200" y="365125"/>
            <a:ext cx="5250873" cy="1256291"/>
          </a:xfrm>
        </p:spPr>
        <p:txBody>
          <a:bodyPr>
            <a:normAutofit/>
          </a:bodyPr>
          <a:lstStyle/>
          <a:p>
            <a:r>
              <a:rPr lang="en-US" dirty="0">
                <a:latin typeface="+mn-lt"/>
                <a:cs typeface="Calibri Light"/>
              </a:rPr>
              <a:t>Overview - population</a:t>
            </a:r>
            <a:endParaRPr lang="en-US" dirty="0">
              <a:latin typeface="+mn-lt"/>
            </a:endParaRPr>
          </a:p>
        </p:txBody>
      </p:sp>
      <p:pic>
        <p:nvPicPr>
          <p:cNvPr id="4" name="Picture 4" descr="A close up of a map&#10;&#10;Description generated with high confidence">
            <a:extLst>
              <a:ext uri="{FF2B5EF4-FFF2-40B4-BE49-F238E27FC236}">
                <a16:creationId xmlns:a16="http://schemas.microsoft.com/office/drawing/2014/main" id="{5D2539B7-C4F0-4EFE-919B-0918088F7D56}"/>
              </a:ext>
            </a:extLst>
          </p:cNvPr>
          <p:cNvPicPr>
            <a:picLocks noGrp="1" noChangeAspect="1"/>
          </p:cNvPicPr>
          <p:nvPr>
            <p:ph idx="1"/>
          </p:nvPr>
        </p:nvPicPr>
        <p:blipFill>
          <a:blip r:embed="rId2" cstate="print"/>
          <a:stretch>
            <a:fillRect/>
          </a:stretch>
        </p:blipFill>
        <p:spPr>
          <a:xfrm>
            <a:off x="525607" y="2283762"/>
            <a:ext cx="4989368" cy="3130261"/>
          </a:xfrm>
          <a:prstGeom prst="rect">
            <a:avLst/>
          </a:prstGeom>
        </p:spPr>
      </p:pic>
      <p:sp>
        <p:nvSpPr>
          <p:cNvPr id="6" name="TextBox 5">
            <a:extLst>
              <a:ext uri="{FF2B5EF4-FFF2-40B4-BE49-F238E27FC236}">
                <a16:creationId xmlns:a16="http://schemas.microsoft.com/office/drawing/2014/main" id="{29ACAB82-F125-485B-AA31-F638DEB2DA34}"/>
              </a:ext>
            </a:extLst>
          </p:cNvPr>
          <p:cNvSpPr txBox="1"/>
          <p:nvPr/>
        </p:nvSpPr>
        <p:spPr>
          <a:xfrm>
            <a:off x="6151418" y="1440873"/>
            <a:ext cx="5458690" cy="507831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a:ea typeface="+mn-ea"/>
                <a:cs typeface="Times New Roman"/>
              </a:rPr>
              <a:t>Although the growth of PROFESSIONAL places is particularly noticeable on the maps, it was actually the SEMI-PROFESSIONAL places which saw the largest increase in their population. There were approximately 8 million people living in AGRICULTURAL areas in 1851, but this number had declined to 6.8 million people by 1911; a fall of around 15 per cent. However because the total population of England and Wales almost doubled over the same period, the percentage of the total population living in AGRICULTURAL areas fell from 45 to 20 per cent.</a:t>
            </a:r>
            <a:endParaRPr kumimoji="0" lang="en-US" sz="1800" b="0" i="0" u="none" strike="noStrike" kern="1200" cap="none" spc="0" normalizeH="0" baseline="0" noProof="0" dirty="0">
              <a:ln>
                <a:noFill/>
              </a:ln>
              <a:effectLst/>
              <a:uLnTx/>
              <a:uFillTx/>
              <a:latin typeface="Calibri"/>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Calibri"/>
              </a:rPr>
              <a:t>Examination of the maps shows that some of the types of area were very geographically concentrated, notably TEXTILE and MINING areas. Others, such as TRANSPORT and OTHER URBAN were spread around the country and are harder to identify on the maps.</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Times New Roman"/>
            </a:endParaRPr>
          </a:p>
        </p:txBody>
      </p:sp>
    </p:spTree>
    <p:extLst>
      <p:ext uri="{BB962C8B-B14F-4D97-AF65-F5344CB8AC3E}">
        <p14:creationId xmlns:p14="http://schemas.microsoft.com/office/powerpoint/2010/main" val="597796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latin typeface="+mn-lt"/>
              </a:rPr>
              <a:t>TEXTILE Places 1</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77440" y="1446257"/>
            <a:ext cx="7454318" cy="4628844"/>
          </a:xfrm>
        </p:spPr>
      </p:pic>
      <p:sp>
        <p:nvSpPr>
          <p:cNvPr id="4" name="TextBox 3"/>
          <p:cNvSpPr txBox="1"/>
          <p:nvPr/>
        </p:nvSpPr>
        <p:spPr>
          <a:xfrm>
            <a:off x="2239751" y="6188023"/>
            <a:ext cx="774745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rPr>
              <a:t>Weavers at the looms, 1902.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rPr>
              <a:t>Illustration for Britain At Work, A Pictorial Description of our National Industries (</a:t>
            </a:r>
            <a:r>
              <a:rPr kumimoji="0" lang="en-GB" sz="1200" b="0" i="0" u="none" strike="noStrike" kern="1200" cap="none" spc="0" normalizeH="0" baseline="0" noProof="0" dirty="0" err="1">
                <a:ln>
                  <a:noFill/>
                </a:ln>
                <a:solidFill>
                  <a:prstClr val="black"/>
                </a:solidFill>
                <a:effectLst/>
                <a:uLnTx/>
                <a:uFillTx/>
              </a:rPr>
              <a:t>Cassell</a:t>
            </a:r>
            <a:r>
              <a:rPr kumimoji="0" lang="en-GB" sz="1200" b="0" i="0" u="none" strike="noStrike" kern="1200" cap="none" spc="0" normalizeH="0" baseline="0" noProof="0" dirty="0">
                <a:ln>
                  <a:noFill/>
                </a:ln>
                <a:solidFill>
                  <a:prstClr val="black"/>
                </a:solidFill>
                <a:effectLst/>
                <a:uLnTx/>
                <a:uFillTx/>
              </a:rPr>
              <a:t>, 1902).</a:t>
            </a:r>
            <a:br>
              <a:rPr kumimoji="0" lang="en-GB" sz="1200" b="0" i="0" u="none" strike="noStrike" kern="1200" cap="none" spc="0" normalizeH="0" baseline="0" noProof="0" dirty="0">
                <a:ln>
                  <a:noFill/>
                </a:ln>
                <a:solidFill>
                  <a:prstClr val="black"/>
                </a:solidFill>
                <a:effectLst/>
                <a:uLnTx/>
                <a:uFillTx/>
              </a:rPr>
            </a:br>
            <a:r>
              <a:rPr kumimoji="0" lang="en-GB" altLang="en-US" sz="1200" b="0" i="0" u="none" strike="noStrike" kern="1200" cap="none" spc="0" normalizeH="0" baseline="0" noProof="0" dirty="0">
                <a:ln>
                  <a:noFill/>
                </a:ln>
                <a:solidFill>
                  <a:prstClr val="black"/>
                </a:solidFill>
                <a:effectLst/>
                <a:uLnTx/>
                <a:uFillTx/>
              </a:rPr>
              <a:t>Credit: Reproduced by permission of </a:t>
            </a:r>
            <a:r>
              <a:rPr kumimoji="0" lang="en-GB" sz="1200" b="0" i="0" u="none" strike="noStrike" kern="1200" cap="none" spc="0" normalizeH="0" baseline="0" noProof="0" dirty="0">
                <a:ln>
                  <a:noFill/>
                </a:ln>
                <a:solidFill>
                  <a:prstClr val="black"/>
                </a:solidFill>
                <a:effectLst/>
                <a:uLnTx/>
                <a:uFillTx/>
              </a:rPr>
              <a:t>Look and Learn History Picture Library </a:t>
            </a:r>
            <a:r>
              <a:rPr kumimoji="0" lang="en-GB" sz="1200" b="0" i="0" u="none" strike="noStrike" kern="1200" cap="none" spc="0" normalizeH="0" baseline="0" noProof="0" dirty="0">
                <a:ln>
                  <a:noFill/>
                </a:ln>
                <a:solidFill>
                  <a:prstClr val="black"/>
                </a:solidFill>
                <a:effectLst/>
                <a:uLnTx/>
                <a:uFillTx/>
                <a:hlinkClick r:id="rId3"/>
              </a:rPr>
              <a:t>www.lookandlearn.com</a:t>
            </a:r>
            <a:r>
              <a:rPr kumimoji="0" lang="en-GB" sz="1200" b="0" i="0" u="none" strike="noStrike" kern="1200" cap="none" spc="0" normalizeH="0" baseline="0" noProof="0" dirty="0">
                <a:ln>
                  <a:noFill/>
                </a:ln>
                <a:solidFill>
                  <a:prstClr val="black"/>
                </a:solidFill>
                <a:effectLst/>
                <a:uLnTx/>
                <a:uFillTx/>
              </a:rPr>
              <a:t> </a:t>
            </a:r>
          </a:p>
        </p:txBody>
      </p:sp>
    </p:spTree>
    <p:extLst>
      <p:ext uri="{BB962C8B-B14F-4D97-AF65-F5344CB8AC3E}">
        <p14:creationId xmlns:p14="http://schemas.microsoft.com/office/powerpoint/2010/main" val="3242754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latin typeface="+mn-lt"/>
              </a:rPr>
              <a:t>TEXTILE Places 2</a:t>
            </a:r>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953471" y="1520674"/>
            <a:ext cx="6191946" cy="4678958"/>
          </a:xfrm>
        </p:spPr>
      </p:pic>
      <p:sp>
        <p:nvSpPr>
          <p:cNvPr id="5" name="Rectangle 4"/>
          <p:cNvSpPr/>
          <p:nvPr/>
        </p:nvSpPr>
        <p:spPr>
          <a:xfrm>
            <a:off x="2651760" y="6308813"/>
            <a:ext cx="6739128"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rPr>
              <a:t>Drawing in a woollen factory, 1902. </a:t>
            </a:r>
            <a:br>
              <a:rPr kumimoji="0" lang="en-GB" sz="1200" b="0" i="0" u="none" strike="noStrike" kern="1200" cap="none" spc="0" normalizeH="0" baseline="0" noProof="0" dirty="0">
                <a:ln>
                  <a:noFill/>
                </a:ln>
                <a:solidFill>
                  <a:prstClr val="black"/>
                </a:solidFill>
                <a:effectLst/>
                <a:uLnTx/>
                <a:uFillTx/>
              </a:rPr>
            </a:br>
            <a:r>
              <a:rPr kumimoji="0" lang="en-GB" altLang="en-US" sz="1200" b="0" i="0" u="none" strike="noStrike" kern="1200" cap="none" spc="0" normalizeH="0" baseline="0" noProof="0" dirty="0">
                <a:ln>
                  <a:noFill/>
                </a:ln>
                <a:solidFill>
                  <a:prstClr val="black"/>
                </a:solidFill>
                <a:effectLst/>
                <a:uLnTx/>
                <a:uFillTx/>
              </a:rPr>
              <a:t>Credit: Reproduced by permission of </a:t>
            </a:r>
            <a:r>
              <a:rPr kumimoji="0" lang="en-GB" sz="1200" b="0" i="0" u="none" strike="noStrike" kern="1200" cap="none" spc="0" normalizeH="0" baseline="0" noProof="0" dirty="0">
                <a:ln>
                  <a:noFill/>
                </a:ln>
                <a:solidFill>
                  <a:prstClr val="black"/>
                </a:solidFill>
                <a:effectLst/>
                <a:uLnTx/>
                <a:uFillTx/>
              </a:rPr>
              <a:t>Look and Learn History Picture Library </a:t>
            </a:r>
            <a:r>
              <a:rPr kumimoji="0" lang="en-GB" sz="1200" b="0" i="0" u="none" strike="noStrike" kern="1200" cap="none" spc="0" normalizeH="0" baseline="0" noProof="0" dirty="0">
                <a:ln>
                  <a:noFill/>
                </a:ln>
                <a:solidFill>
                  <a:prstClr val="black"/>
                </a:solidFill>
                <a:effectLst/>
                <a:uLnTx/>
                <a:uFillTx/>
                <a:hlinkClick r:id="rId3"/>
              </a:rPr>
              <a:t>www.lookandlearn.com</a:t>
            </a:r>
            <a:r>
              <a:rPr kumimoji="0" lang="en-GB" sz="1200" b="0" i="0" u="none" strike="noStrike" kern="1200" cap="none" spc="0" normalizeH="0" baseline="0" noProof="0" dirty="0">
                <a:ln>
                  <a:noFill/>
                </a:ln>
                <a:solidFill>
                  <a:prstClr val="black"/>
                </a:solidFill>
                <a:effectLst/>
                <a:uLnTx/>
                <a:uFillTx/>
              </a:rPr>
              <a:t> </a:t>
            </a:r>
          </a:p>
        </p:txBody>
      </p:sp>
    </p:spTree>
    <p:extLst>
      <p:ext uri="{BB962C8B-B14F-4D97-AF65-F5344CB8AC3E}">
        <p14:creationId xmlns:p14="http://schemas.microsoft.com/office/powerpoint/2010/main" val="3859200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latin typeface="+mn-lt"/>
              </a:rPr>
              <a:t>TEXTILE Places 3</a:t>
            </a:r>
          </a:p>
        </p:txBody>
      </p:sp>
      <p:sp>
        <p:nvSpPr>
          <p:cNvPr id="5" name="Rectangle 4"/>
          <p:cNvSpPr/>
          <p:nvPr/>
        </p:nvSpPr>
        <p:spPr>
          <a:xfrm>
            <a:off x="3048000" y="6060240"/>
            <a:ext cx="6096000" cy="646331"/>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altLang="en-US" sz="1200" b="0" i="0" u="none" strike="noStrike" kern="1200" cap="none" spc="0" normalizeH="0" baseline="0" noProof="0" dirty="0">
                <a:ln>
                  <a:noFill/>
                </a:ln>
                <a:solidFill>
                  <a:prstClr val="black"/>
                </a:solidFill>
                <a:effectLst/>
                <a:uLnTx/>
                <a:uFillTx/>
              </a:rPr>
              <a:t>Interior Cotton Mill, Shipley, Yorkshire, c. 1900.</a:t>
            </a:r>
            <a:br>
              <a:rPr kumimoji="0" lang="en-GB" altLang="en-US" sz="1200" b="0" i="0" u="none" strike="noStrike" kern="1200" cap="none" spc="0" normalizeH="0" baseline="0" noProof="0" dirty="0">
                <a:ln>
                  <a:noFill/>
                </a:ln>
                <a:solidFill>
                  <a:prstClr val="black"/>
                </a:solidFill>
                <a:effectLst/>
                <a:uLnTx/>
                <a:uFillTx/>
              </a:rPr>
            </a:br>
            <a:r>
              <a:rPr kumimoji="0" lang="en-GB" altLang="en-US" sz="1200" b="0" i="0" u="none" strike="noStrike" kern="1200" cap="none" spc="0" normalizeH="0" baseline="0" noProof="0" dirty="0">
                <a:ln>
                  <a:noFill/>
                </a:ln>
                <a:solidFill>
                  <a:prstClr val="black"/>
                </a:solidFill>
                <a:effectLst/>
                <a:uLnTx/>
                <a:uFillTx/>
              </a:rPr>
              <a:t>Public domain. Credit: Postcard collection of Maggie Land </a:t>
            </a:r>
            <a:r>
              <a:rPr kumimoji="0" lang="en-GB" altLang="en-US" sz="1200" b="0" i="0" u="none" strike="noStrike" kern="1200" cap="none" spc="0" normalizeH="0" baseline="0" noProof="0" dirty="0" err="1">
                <a:ln>
                  <a:noFill/>
                </a:ln>
                <a:solidFill>
                  <a:prstClr val="black"/>
                </a:solidFill>
                <a:effectLst/>
                <a:uLnTx/>
                <a:uFillTx/>
              </a:rPr>
              <a:t>Blanck</a:t>
            </a:r>
            <a:r>
              <a:rPr kumimoji="0" lang="en-GB" altLang="en-US" sz="1200" b="0" i="0" u="none" strike="noStrike" kern="1200" cap="none" spc="0" normalizeH="0" baseline="0" noProof="0" dirty="0">
                <a:ln>
                  <a:noFill/>
                </a:ln>
                <a:solidFill>
                  <a:prstClr val="black"/>
                </a:solidFill>
                <a:effectLst/>
                <a:uLnTx/>
                <a:uFillTx/>
              </a:rPr>
              <a:t> </a:t>
            </a:r>
            <a:r>
              <a:rPr kumimoji="0" lang="en-GB" altLang="en-US" sz="1200" b="0" i="0" u="none" strike="noStrike" kern="1200" cap="none" spc="0" normalizeH="0" baseline="0" noProof="0" dirty="0">
                <a:ln>
                  <a:noFill/>
                </a:ln>
                <a:solidFill>
                  <a:prstClr val="black"/>
                </a:solidFill>
                <a:effectLst/>
                <a:uLnTx/>
                <a:uFillTx/>
                <a:hlinkClick r:id="rId2"/>
              </a:rPr>
              <a:t>http://maggieblanck.com/Land/WE.html</a:t>
            </a:r>
            <a:r>
              <a:rPr kumimoji="0" lang="en-GB" altLang="en-US" sz="1200" b="0" i="0" u="none" strike="noStrike" kern="1200" cap="none" spc="0" normalizeH="0" baseline="0" noProof="0" dirty="0">
                <a:ln>
                  <a:noFill/>
                </a:ln>
                <a:solidFill>
                  <a:prstClr val="black"/>
                </a:solidFill>
                <a:effectLst/>
                <a:uLnTx/>
                <a:uFillTx/>
              </a:rPr>
              <a:t>  </a:t>
            </a:r>
            <a:endParaRPr kumimoji="0" lang="en-GB" sz="1200" b="0" i="0" u="none" strike="noStrike" kern="1200" cap="none" spc="0" normalizeH="0" baseline="0" noProof="0" dirty="0">
              <a:ln>
                <a:noFill/>
              </a:ln>
              <a:solidFill>
                <a:prstClr val="black"/>
              </a:solidFill>
              <a:effectLst/>
              <a:uLnTx/>
              <a:uFillTx/>
            </a:endParaRPr>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741161" y="1749964"/>
            <a:ext cx="6722879" cy="4138772"/>
          </a:xfrm>
        </p:spPr>
      </p:pic>
    </p:spTree>
    <p:extLst>
      <p:ext uri="{BB962C8B-B14F-4D97-AF65-F5344CB8AC3E}">
        <p14:creationId xmlns:p14="http://schemas.microsoft.com/office/powerpoint/2010/main" val="3762089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latin typeface="+mn-lt"/>
              </a:rPr>
              <a:t>MINING Places</a:t>
            </a:r>
          </a:p>
        </p:txBody>
      </p:sp>
      <p:sp>
        <p:nvSpPr>
          <p:cNvPr id="3" name="Content Placeholder 2"/>
          <p:cNvSpPr>
            <a:spLocks noGrp="1"/>
          </p:cNvSpPr>
          <p:nvPr>
            <p:ph idx="1"/>
          </p:nvPr>
        </p:nvSpPr>
        <p:spPr>
          <a:xfrm>
            <a:off x="838200" y="1743564"/>
            <a:ext cx="7901354" cy="4409953"/>
          </a:xfrm>
        </p:spPr>
        <p:txBody>
          <a:bodyPr vert="horz" lIns="91440" tIns="45720" rIns="91440" bIns="45720" rtlCol="0" anchor="t">
            <a:normAutofit fontScale="77500" lnSpcReduction="20000"/>
          </a:bodyPr>
          <a:lstStyle/>
          <a:p>
            <a:r>
              <a:rPr lang="en-GB" dirty="0"/>
              <a:t>The mining industry was concentrated in the South Wales and Northumberland coal fields, with both areas growing considerably over the second half of the nineteenth century. </a:t>
            </a:r>
          </a:p>
          <a:p>
            <a:r>
              <a:rPr lang="en-GB" dirty="0"/>
              <a:t>In South Wales Merthyr Tydfil and Aberdare were typical mining towns, and in the North East the industry was concentrated in the villages around Newcastle-upon-Tyne, including Ashington and </a:t>
            </a:r>
            <a:r>
              <a:rPr lang="en-GB" dirty="0" err="1"/>
              <a:t>Chester-le-Street</a:t>
            </a:r>
            <a:r>
              <a:rPr lang="en-GB" dirty="0"/>
              <a:t>. However Newcastle itself was industrially more varied.</a:t>
            </a:r>
            <a:endParaRPr lang="en-GB" dirty="0">
              <a:cs typeface="Calibri"/>
            </a:endParaRPr>
          </a:p>
          <a:p>
            <a:r>
              <a:rPr lang="en-GB" dirty="0">
                <a:cs typeface="Calibri"/>
              </a:rPr>
              <a:t>Coal mining and metal manufacture also expanded around the South-East Pennines, in places such as Chesterfield, Ilkeston and </a:t>
            </a:r>
            <a:r>
              <a:rPr lang="en-GB">
                <a:cs typeface="Calibri"/>
              </a:rPr>
              <a:t>the area around Barnsley (including Hoyland, illustrated in photograh).</a:t>
            </a:r>
          </a:p>
          <a:p>
            <a:r>
              <a:rPr lang="en-GB" dirty="0">
                <a:cs typeface="Calibri"/>
              </a:rPr>
              <a:t>Most of the mining was for coal, but there were small pockets of other sorts of mining and quarrying, such as lead mining in the North Pennines and the Peak District, and tin mining in Cornwall.</a:t>
            </a:r>
          </a:p>
        </p:txBody>
      </p:sp>
      <p:pic>
        <p:nvPicPr>
          <p:cNvPr id="5" name="Picture 5" descr="A close up of a map&#10;&#10;Description generated with high confidence">
            <a:extLst>
              <a:ext uri="{FF2B5EF4-FFF2-40B4-BE49-F238E27FC236}">
                <a16:creationId xmlns:a16="http://schemas.microsoft.com/office/drawing/2014/main" id="{9EE28F88-4109-4529-876E-2ED82A140BA2}"/>
              </a:ext>
            </a:extLst>
          </p:cNvPr>
          <p:cNvPicPr>
            <a:picLocks noChangeAspect="1"/>
          </p:cNvPicPr>
          <p:nvPr/>
        </p:nvPicPr>
        <p:blipFill>
          <a:blip r:embed="rId2" cstate="print"/>
          <a:stretch>
            <a:fillRect/>
          </a:stretch>
        </p:blipFill>
        <p:spPr>
          <a:xfrm>
            <a:off x="9046779" y="1689772"/>
            <a:ext cx="2743200" cy="2112111"/>
          </a:xfrm>
          <a:prstGeom prst="rect">
            <a:avLst/>
          </a:prstGeom>
        </p:spPr>
      </p:pic>
      <p:pic>
        <p:nvPicPr>
          <p:cNvPr id="7" name="Picture 7" descr="A close up of a map&#10;&#10;Description generated with high confidence">
            <a:extLst>
              <a:ext uri="{FF2B5EF4-FFF2-40B4-BE49-F238E27FC236}">
                <a16:creationId xmlns:a16="http://schemas.microsoft.com/office/drawing/2014/main" id="{B5830C97-26DF-4542-9CE8-BF37330DF9F3}"/>
              </a:ext>
            </a:extLst>
          </p:cNvPr>
          <p:cNvPicPr>
            <a:picLocks noChangeAspect="1"/>
          </p:cNvPicPr>
          <p:nvPr/>
        </p:nvPicPr>
        <p:blipFill>
          <a:blip r:embed="rId3" cstate="print"/>
          <a:stretch>
            <a:fillRect/>
          </a:stretch>
        </p:blipFill>
        <p:spPr>
          <a:xfrm>
            <a:off x="9046779" y="4210795"/>
            <a:ext cx="2743200" cy="2062480"/>
          </a:xfrm>
          <a:prstGeom prst="rect">
            <a:avLst/>
          </a:prstGeom>
        </p:spPr>
      </p:pic>
      <p:sp>
        <p:nvSpPr>
          <p:cNvPr id="9" name="TextBox 8">
            <a:extLst>
              <a:ext uri="{FF2B5EF4-FFF2-40B4-BE49-F238E27FC236}">
                <a16:creationId xmlns:a16="http://schemas.microsoft.com/office/drawing/2014/main" id="{35CF3E30-7446-46C2-B385-A53711AFCC60}"/>
              </a:ext>
            </a:extLst>
          </p:cNvPr>
          <p:cNvSpPr txBox="1"/>
          <p:nvPr/>
        </p:nvSpPr>
        <p:spPr>
          <a:xfrm>
            <a:off x="9099331" y="3423746"/>
            <a:ext cx="930166"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1851</a:t>
            </a:r>
          </a:p>
        </p:txBody>
      </p:sp>
      <p:sp>
        <p:nvSpPr>
          <p:cNvPr id="10" name="TextBox 9">
            <a:extLst>
              <a:ext uri="{FF2B5EF4-FFF2-40B4-BE49-F238E27FC236}">
                <a16:creationId xmlns:a16="http://schemas.microsoft.com/office/drawing/2014/main" id="{1D4B9D90-5EEB-429A-8D3C-47FACBD750D1}"/>
              </a:ext>
            </a:extLst>
          </p:cNvPr>
          <p:cNvSpPr txBox="1"/>
          <p:nvPr/>
        </p:nvSpPr>
        <p:spPr>
          <a:xfrm>
            <a:off x="9045137" y="5878896"/>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1911</a:t>
            </a:r>
          </a:p>
        </p:txBody>
      </p:sp>
      <p:sp>
        <p:nvSpPr>
          <p:cNvPr id="12" name="TextBox 11">
            <a:extLst>
              <a:ext uri="{FF2B5EF4-FFF2-40B4-BE49-F238E27FC236}">
                <a16:creationId xmlns:a16="http://schemas.microsoft.com/office/drawing/2014/main" id="{21CCDC6A-E04F-42CD-A5FD-9B8CA6E75A46}"/>
              </a:ext>
            </a:extLst>
          </p:cNvPr>
          <p:cNvSpPr txBox="1"/>
          <p:nvPr/>
        </p:nvSpPr>
        <p:spPr>
          <a:xfrm>
            <a:off x="9041853" y="6256611"/>
            <a:ext cx="2743200"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 growth of coal mining in the North-East</a:t>
            </a:r>
            <a:endParaRPr lang="en-US" dirty="0">
              <a:cs typeface="Calibri"/>
            </a:endParaRPr>
          </a:p>
        </p:txBody>
      </p:sp>
      <p:pic>
        <p:nvPicPr>
          <p:cNvPr id="13" name="Picture 13" descr="A close up of text on a white background&#10;&#10;Description generated with very high confidence">
            <a:extLst>
              <a:ext uri="{FF2B5EF4-FFF2-40B4-BE49-F238E27FC236}">
                <a16:creationId xmlns:a16="http://schemas.microsoft.com/office/drawing/2014/main" id="{4BD0628A-5E9B-4970-8FD3-A8C424D86985}"/>
              </a:ext>
            </a:extLst>
          </p:cNvPr>
          <p:cNvPicPr>
            <a:picLocks noChangeAspect="1"/>
          </p:cNvPicPr>
          <p:nvPr/>
        </p:nvPicPr>
        <p:blipFill>
          <a:blip r:embed="rId4" cstate="print"/>
          <a:stretch>
            <a:fillRect/>
          </a:stretch>
        </p:blipFill>
        <p:spPr>
          <a:xfrm>
            <a:off x="8878777" y="1513489"/>
            <a:ext cx="1069100" cy="1216573"/>
          </a:xfrm>
          <a:prstGeom prst="rect">
            <a:avLst/>
          </a:prstGeom>
        </p:spPr>
      </p:pic>
    </p:spTree>
    <p:extLst>
      <p:ext uri="{BB962C8B-B14F-4D97-AF65-F5344CB8AC3E}">
        <p14:creationId xmlns:p14="http://schemas.microsoft.com/office/powerpoint/2010/main" val="3000951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latin typeface="+mn-lt"/>
              </a:rPr>
              <a:t>MINING Places 1</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972205" y="1451053"/>
            <a:ext cx="6225287" cy="4553140"/>
          </a:xfrm>
        </p:spPr>
      </p:pic>
      <p:sp>
        <p:nvSpPr>
          <p:cNvPr id="5" name="TextBox 4"/>
          <p:cNvSpPr txBox="1"/>
          <p:nvPr/>
        </p:nvSpPr>
        <p:spPr>
          <a:xfrm>
            <a:off x="2385922" y="6151158"/>
            <a:ext cx="747064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err="1">
                <a:ln>
                  <a:noFill/>
                </a:ln>
                <a:solidFill>
                  <a:prstClr val="black"/>
                </a:solidFill>
                <a:effectLst/>
                <a:uLnTx/>
                <a:uFillTx/>
                <a:latin typeface="Calibri"/>
                <a:ea typeface="+mn-ea"/>
                <a:cs typeface="+mn-cs"/>
              </a:rPr>
              <a:t>Hoyland</a:t>
            </a:r>
            <a:r>
              <a:rPr kumimoji="0" lang="en-GB" sz="1200" b="0" i="0" u="none" strike="noStrike" kern="1200" cap="none" spc="0" normalizeH="0" baseline="0" noProof="0" dirty="0">
                <a:ln>
                  <a:noFill/>
                </a:ln>
                <a:solidFill>
                  <a:prstClr val="black"/>
                </a:solidFill>
                <a:effectLst/>
                <a:uLnTx/>
                <a:uFillTx/>
                <a:latin typeface="Calibri"/>
                <a:ea typeface="+mn-ea"/>
                <a:cs typeface="+mn-cs"/>
              </a:rPr>
              <a:t> Silkstone Collieries, Yorkshire, c. 1895. </a:t>
            </a:r>
            <a:br>
              <a:rPr kumimoji="0" lang="en-GB" sz="1200" b="0" i="0" u="none" strike="noStrike" kern="1200" cap="none" spc="0" normalizeH="0" baseline="0" noProof="0" dirty="0">
                <a:ln>
                  <a:noFill/>
                </a:ln>
                <a:solidFill>
                  <a:prstClr val="black"/>
                </a:solidFill>
                <a:effectLst/>
                <a:uLnTx/>
                <a:uFillTx/>
                <a:latin typeface="Calibri"/>
                <a:ea typeface="+mn-ea"/>
                <a:cs typeface="+mn-cs"/>
              </a:rPr>
            </a:br>
            <a:r>
              <a:rPr kumimoji="0" lang="en-GB" sz="1200" b="0" i="0" u="none" strike="noStrike" kern="1200" cap="none" spc="0" normalizeH="0" baseline="0" noProof="0" dirty="0">
                <a:ln>
                  <a:noFill/>
                </a:ln>
                <a:solidFill>
                  <a:prstClr val="black"/>
                </a:solidFill>
                <a:effectLst/>
                <a:uLnTx/>
                <a:uFillTx/>
                <a:latin typeface="Calibri"/>
                <a:ea typeface="+mn-ea"/>
                <a:cs typeface="+mn-cs"/>
              </a:rPr>
              <a:t>Illustration for Pictorial England and Wales (</a:t>
            </a:r>
            <a:r>
              <a:rPr kumimoji="0" lang="en-GB" sz="1200" b="0" i="0" u="none" strike="noStrike" kern="1200" cap="none" spc="0" normalizeH="0" baseline="0" noProof="0" dirty="0" err="1">
                <a:ln>
                  <a:noFill/>
                </a:ln>
                <a:solidFill>
                  <a:prstClr val="black"/>
                </a:solidFill>
                <a:effectLst/>
                <a:uLnTx/>
                <a:uFillTx/>
                <a:latin typeface="Calibri"/>
                <a:ea typeface="+mn-ea"/>
                <a:cs typeface="+mn-cs"/>
              </a:rPr>
              <a:t>Cassell</a:t>
            </a:r>
            <a:r>
              <a:rPr kumimoji="0" lang="en-GB" sz="1200" b="0" i="0" u="none" strike="noStrike" kern="1200" cap="none" spc="0" normalizeH="0" baseline="0" noProof="0" dirty="0">
                <a:ln>
                  <a:noFill/>
                </a:ln>
                <a:solidFill>
                  <a:prstClr val="black"/>
                </a:solidFill>
                <a:effectLst/>
                <a:uLnTx/>
                <a:uFillTx/>
                <a:latin typeface="Calibri"/>
                <a:ea typeface="+mn-ea"/>
                <a:cs typeface="+mn-cs"/>
              </a:rPr>
              <a:t>, c. 1895).</a:t>
            </a:r>
            <a:br>
              <a:rPr kumimoji="0" lang="en-GB" sz="1200" b="0" i="0" u="none" strike="noStrike" kern="1200" cap="none" spc="0" normalizeH="0" baseline="0" noProof="0" dirty="0">
                <a:ln>
                  <a:noFill/>
                </a:ln>
                <a:solidFill>
                  <a:prstClr val="black"/>
                </a:solidFill>
                <a:effectLst/>
                <a:uLnTx/>
                <a:uFillTx/>
                <a:latin typeface="Calibri"/>
                <a:ea typeface="+mn-ea"/>
                <a:cs typeface="+mn-cs"/>
              </a:rPr>
            </a:br>
            <a:r>
              <a:rPr kumimoji="0" lang="en-GB" altLang="en-US" sz="1200" b="0" i="0" u="none" strike="noStrike" kern="1200" cap="none" spc="0" normalizeH="0" baseline="0" noProof="0" dirty="0">
                <a:ln>
                  <a:noFill/>
                </a:ln>
                <a:solidFill>
                  <a:prstClr val="black"/>
                </a:solidFill>
                <a:effectLst/>
                <a:uLnTx/>
                <a:uFillTx/>
                <a:latin typeface="Calibri"/>
                <a:ea typeface="+mn-ea"/>
                <a:cs typeface="+mn-cs"/>
              </a:rPr>
              <a:t>Credit: Reproduced by permission of </a:t>
            </a:r>
            <a:r>
              <a:rPr kumimoji="0" lang="en-GB" sz="1200" b="0" i="0" u="none" strike="noStrike" kern="1200" cap="none" spc="0" normalizeH="0" baseline="0" noProof="0" dirty="0">
                <a:ln>
                  <a:noFill/>
                </a:ln>
                <a:solidFill>
                  <a:prstClr val="black"/>
                </a:solidFill>
                <a:effectLst/>
                <a:uLnTx/>
                <a:uFillTx/>
                <a:latin typeface="Calibri"/>
                <a:ea typeface="+mn-ea"/>
                <a:cs typeface="+mn-cs"/>
              </a:rPr>
              <a:t>Look and Learn History Picture Library </a:t>
            </a:r>
            <a:r>
              <a:rPr kumimoji="0" lang="en-GB" sz="1200" b="0" i="0" u="none" strike="noStrike" kern="1200" cap="none" spc="0" normalizeH="0" baseline="0" noProof="0" dirty="0">
                <a:ln>
                  <a:noFill/>
                </a:ln>
                <a:solidFill>
                  <a:prstClr val="black"/>
                </a:solidFill>
                <a:effectLst/>
                <a:uLnTx/>
                <a:uFillTx/>
                <a:latin typeface="Calibri"/>
                <a:ea typeface="+mn-ea"/>
                <a:cs typeface="+mn-cs"/>
                <a:hlinkClick r:id="rId3"/>
              </a:rPr>
              <a:t>www.lookandlearn.com</a:t>
            </a:r>
            <a:r>
              <a:rPr kumimoji="0" lang="en-GB" sz="1200" b="0" i="0" u="none" strike="noStrike" kern="1200" cap="none" spc="0" normalizeH="0" baseline="0" noProof="0" dirty="0">
                <a:ln>
                  <a:noFill/>
                </a:ln>
                <a:solidFill>
                  <a:prstClr val="black"/>
                </a:solidFill>
                <a:effectLst/>
                <a:uLnTx/>
                <a:uFillTx/>
                <a:latin typeface="Calibri"/>
                <a:ea typeface="+mn-ea"/>
                <a:cs typeface="+mn-cs"/>
              </a:rPr>
              <a:t> </a:t>
            </a:r>
          </a:p>
        </p:txBody>
      </p:sp>
    </p:spTree>
    <p:extLst>
      <p:ext uri="{BB962C8B-B14F-4D97-AF65-F5344CB8AC3E}">
        <p14:creationId xmlns:p14="http://schemas.microsoft.com/office/powerpoint/2010/main" val="14525724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1108</TotalTime>
  <Words>1911</Words>
  <Application>Microsoft Office PowerPoint</Application>
  <PresentationFormat>Widescreen</PresentationFormat>
  <Paragraphs>169</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Calibri Light</vt:lpstr>
      <vt:lpstr>Times New Roman</vt:lpstr>
      <vt:lpstr>Office Theme</vt:lpstr>
      <vt:lpstr>Populations Past: Atlas of Victorian and Edwardian Population</vt:lpstr>
      <vt:lpstr>Note about copyright and image re-use</vt:lpstr>
      <vt:lpstr>Definition of Types of Place</vt:lpstr>
      <vt:lpstr>TEXTILE Places</vt:lpstr>
      <vt:lpstr>TEXTILE Places 1</vt:lpstr>
      <vt:lpstr>TEXTILE Places 2</vt:lpstr>
      <vt:lpstr>TEXTILE Places 3</vt:lpstr>
      <vt:lpstr>MINING Places</vt:lpstr>
      <vt:lpstr>MINING Places 1</vt:lpstr>
      <vt:lpstr>MINING Places 2</vt:lpstr>
      <vt:lpstr>MINING Places 3</vt:lpstr>
      <vt:lpstr>MINING Places 4</vt:lpstr>
      <vt:lpstr>PROFESSIONAL Places</vt:lpstr>
      <vt:lpstr>PROFESSIONAL Places 1</vt:lpstr>
      <vt:lpstr>PROFESSIONAL Places 2</vt:lpstr>
      <vt:lpstr>PROFESSIONAL Places 3</vt:lpstr>
      <vt:lpstr>PROFESSIONAL Places 4</vt:lpstr>
      <vt:lpstr>AGRICULTURAL Places</vt:lpstr>
      <vt:lpstr>AGRICULTURAL Places 1</vt:lpstr>
      <vt:lpstr>AGRICULTURAL Places 2</vt:lpstr>
      <vt:lpstr>AGRICULTURAL Places 3</vt:lpstr>
      <vt:lpstr>AGRICULTURAL Places 4</vt:lpstr>
      <vt:lpstr>AGRICULTURAL Places 5</vt:lpstr>
      <vt:lpstr>AGRICULTURAL Places 6</vt:lpstr>
      <vt:lpstr>AGRICULTURAL Places 7</vt:lpstr>
      <vt:lpstr>AGRICULTURAL Places 8</vt:lpstr>
      <vt:lpstr>SEMI-RURAL Places</vt:lpstr>
      <vt:lpstr>SEMI-RURAL Places 1</vt:lpstr>
      <vt:lpstr>SEMI-RURAL Places 2</vt:lpstr>
      <vt:lpstr>SEMI-RURAL Places 3</vt:lpstr>
      <vt:lpstr>TRANSPORT Places</vt:lpstr>
      <vt:lpstr>TRANSPORT Places 1</vt:lpstr>
      <vt:lpstr>TRANSPORT Places 2</vt:lpstr>
      <vt:lpstr>TRANSPORT Places 3</vt:lpstr>
      <vt:lpstr>TRANSPORT Places 4</vt:lpstr>
      <vt:lpstr>SEMI-PROFESSIONAL Places</vt:lpstr>
      <vt:lpstr>SEMI-PROFESSIONAL Places 1</vt:lpstr>
      <vt:lpstr>SEMI-PROFESSIONAL Places 2</vt:lpstr>
      <vt:lpstr>SEMI-PROFESSIONAL Places 3</vt:lpstr>
      <vt:lpstr>OTHER URBAN Places</vt:lpstr>
      <vt:lpstr>OTHER URBAN Places 1</vt:lpstr>
      <vt:lpstr>OTHER URBAN Places 2</vt:lpstr>
      <vt:lpstr>OTHER URBAN Places 3</vt:lpstr>
      <vt:lpstr>OTHER URBAN Places 4</vt:lpstr>
      <vt:lpstr>Overview - area</vt:lpstr>
      <vt:lpstr>Overview - population</vt:lpstr>
    </vt:vector>
  </TitlesOfParts>
  <Company>University of Cambridge Dept of Geography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Populations Past: Atlas of Victorian and Edwardian Population</dc:title>
  <dc:creator>Sophy Arulanantham</dc:creator>
  <cp:lastModifiedBy>Sophy J M E Arulanantham</cp:lastModifiedBy>
  <cp:revision>799</cp:revision>
  <dcterms:created xsi:type="dcterms:W3CDTF">2018-05-29T13:59:10Z</dcterms:created>
  <dcterms:modified xsi:type="dcterms:W3CDTF">2019-04-09T09:40:19Z</dcterms:modified>
</cp:coreProperties>
</file>